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image/jpeg" Extension="jpe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Master+xml" PartName="/ppt/slideMasters/slideMaster1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33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1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tags+xml" PartName="/ppt/tags/tag1.xml"/>
  <Override ContentType="application/vnd.openxmlformats-officedocument.presentationml.viewProps+xml" PartName="/ppt/viewProps1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</p:sldIdLst>
  <p:sldSz cy="5143500" cx="9144000"/>
  <p:notesSz cx="6858000" cy="9144000"/>
  <p:custDataLst>
    <p:tags r:id="rId41"/>
  </p:custData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449">
          <p15:clr>
            <a:srgbClr val="9AA0A6"/>
          </p15:clr>
        </p15:guide>
        <p15:guide id="2" orient="horz" pos="340">
          <p15:clr>
            <a:srgbClr val="9AA0A6"/>
          </p15:clr>
        </p15:guide>
        <p15:guide id="3" pos="5311">
          <p15:clr>
            <a:srgbClr val="9AA0A6"/>
          </p15:clr>
        </p15:guide>
        <p15:guide id="4" orient="horz" pos="2900">
          <p15:clr>
            <a:srgbClr val="9AA0A6"/>
          </p15:clr>
        </p15:guide>
      </p15:sldGuideLst>
    </p:ext>
  </p:extLst>
</p:presentation>
</file>

<file path=ppt/presProps1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1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449"/>
        <p:guide pos="340" orient="horz"/>
        <p:guide pos="5311"/>
        <p:guide pos="2900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41" Type="http://schemas.openxmlformats.org/officeDocument/2006/relationships/tags" Target="tags/tag1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1.xml"/><Relationship Id="rId3" Type="http://schemas.openxmlformats.org/officeDocument/2006/relationships/presProps" Target="presProps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4" name="Google Shape;121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5" name="Google Shape;121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1" name="Google Shape;4491;ge89aa692f0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2" name="Google Shape;4492;ge89aa692f0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78736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0" name="Google Shape;1240;ge9a338a9b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1" name="Google Shape;1241;ge9a338a9b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54081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0" name="Google Shape;1240;ge9a338a9b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1" name="Google Shape;1241;ge9a338a9b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9743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1" name="Google Shape;4491;ge89aa692f0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2" name="Google Shape;4492;ge89aa692f0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744006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0" name="Google Shape;1240;ge9a338a9b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1" name="Google Shape;1241;ge9a338a9b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9053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0" name="Google Shape;1240;ge9a338a9b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1" name="Google Shape;1241;ge9a338a9b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55317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0" name="Google Shape;1240;ge9a338a9b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1" name="Google Shape;1241;ge9a338a9b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754291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1" name="Google Shape;4491;ge89aa692f0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2" name="Google Shape;4492;ge89aa692f0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05651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0" name="Google Shape;1240;ge9a338a9b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1" name="Google Shape;1241;ge9a338a9b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39746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0" name="Google Shape;1240;ge9a338a9b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1" name="Google Shape;1241;ge9a338a9b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13385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4" name="Google Shape;121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5" name="Google Shape;121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740094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0" name="Google Shape;1240;ge9a338a9b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1" name="Google Shape;1241;ge9a338a9b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79084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0" name="Google Shape;1240;ge9a338a9b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1" name="Google Shape;1241;ge9a338a9b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796926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1" name="Google Shape;4491;ge89aa692f0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2" name="Google Shape;4492;ge89aa692f0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203997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0" name="Google Shape;1240;ge9a338a9b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1" name="Google Shape;1241;ge9a338a9b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405775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0" name="Google Shape;1240;ge9a338a9b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1" name="Google Shape;1241;ge9a338a9b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6100863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1" name="Google Shape;4491;ge89aa692f0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2" name="Google Shape;4492;ge89aa692f0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345187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0" name="Google Shape;1240;ge9a338a9b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1" name="Google Shape;1241;ge9a338a9b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29015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0" name="Google Shape;1240;ge9a338a9b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1" name="Google Shape;1241;ge9a338a9b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329188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0" name="Google Shape;1240;ge9a338a9b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1" name="Google Shape;1241;ge9a338a9b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640071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0" name="Google Shape;1240;ge9a338a9b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1" name="Google Shape;1241;ge9a338a9b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885705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6" name="Google Shape;1346;gdf390a47b2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7" name="Google Shape;1347;gdf390a47b2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1" name="Google Shape;4491;ge89aa692f0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2" name="Google Shape;4492;ge89aa692f0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654619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0" name="Google Shape;1240;ge9a338a9b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1" name="Google Shape;1241;ge9a338a9b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978631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0" name="Google Shape;1240;ge9a338a9b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1" name="Google Shape;1241;ge9a338a9b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26933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0" name="Google Shape;1240;ge9a338a9b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1" name="Google Shape;1241;ge9a338a9b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13760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1" name="Google Shape;4491;ge89aa692f0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2" name="Google Shape;4492;ge89aa692f0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0" name="Google Shape;1240;ge9a338a9b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1" name="Google Shape;1241;ge9a338a9b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51132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1" name="Google Shape;4491;ge89aa692f0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2" name="Google Shape;4492;ge89aa692f0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00464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0" name="Google Shape;1240;ge9a338a9b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1" name="Google Shape;1241;ge9a338a9b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90341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1" name="Google Shape;4491;ge89aa692f0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2" name="Google Shape;4492;ge89aa692f0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716218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151" y="0"/>
            <a:ext cx="9144001" cy="5143500"/>
            <a:chOff x="-151" y="0"/>
            <a:chExt cx="9144001" cy="5143500"/>
          </a:xfrm>
        </p:grpSpPr>
        <p:sp>
          <p:nvSpPr>
            <p:cNvPr id="10" name="Google Shape;10;p2"/>
            <p:cNvSpPr/>
            <p:nvPr/>
          </p:nvSpPr>
          <p:spPr>
            <a:xfrm rot="10800000">
              <a:off x="7885950" y="75"/>
              <a:ext cx="1257900" cy="12579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" name="Google Shape;11;p2"/>
            <p:cNvGrpSpPr/>
            <p:nvPr/>
          </p:nvGrpSpPr>
          <p:grpSpPr>
            <a:xfrm rot="10800000">
              <a:off x="64714" y="69335"/>
              <a:ext cx="4222474" cy="4182595"/>
              <a:chOff x="498850" y="3224050"/>
              <a:chExt cx="1482350" cy="1468350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1742175" y="3224050"/>
                <a:ext cx="239025" cy="202725"/>
              </a:xfrm>
              <a:custGeom>
                <a:avLst/>
                <a:gdLst/>
                <a:ahLst/>
                <a:cxnLst/>
                <a:rect l="l" t="t" r="r" b="b"/>
                <a:pathLst>
                  <a:path w="9561" h="8109" extrusionOk="0">
                    <a:moveTo>
                      <a:pt x="8192" y="0"/>
                    </a:moveTo>
                    <a:lnTo>
                      <a:pt x="7192" y="988"/>
                    </a:lnTo>
                    <a:cubicBezTo>
                      <a:pt x="7192" y="1334"/>
                      <a:pt x="7192" y="1679"/>
                      <a:pt x="7204" y="2024"/>
                    </a:cubicBezTo>
                    <a:cubicBezTo>
                      <a:pt x="7227" y="3620"/>
                      <a:pt x="7299" y="5215"/>
                      <a:pt x="7346" y="6822"/>
                    </a:cubicBezTo>
                    <a:cubicBezTo>
                      <a:pt x="7358" y="7025"/>
                      <a:pt x="7346" y="7215"/>
                      <a:pt x="7346" y="7477"/>
                    </a:cubicBezTo>
                    <a:cubicBezTo>
                      <a:pt x="7055" y="7487"/>
                      <a:pt x="6767" y="7491"/>
                      <a:pt x="6476" y="7491"/>
                    </a:cubicBezTo>
                    <a:cubicBezTo>
                      <a:pt x="6080" y="7491"/>
                      <a:pt x="5677" y="7484"/>
                      <a:pt x="5251" y="7477"/>
                    </a:cubicBezTo>
                    <a:cubicBezTo>
                      <a:pt x="5310" y="5906"/>
                      <a:pt x="5370" y="4346"/>
                      <a:pt x="5394" y="2786"/>
                    </a:cubicBezTo>
                    <a:lnTo>
                      <a:pt x="5394" y="2786"/>
                    </a:lnTo>
                    <a:lnTo>
                      <a:pt x="4501" y="3691"/>
                    </a:lnTo>
                    <a:cubicBezTo>
                      <a:pt x="4525" y="4715"/>
                      <a:pt x="4560" y="5751"/>
                      <a:pt x="4596" y="6775"/>
                    </a:cubicBezTo>
                    <a:lnTo>
                      <a:pt x="4596" y="7418"/>
                    </a:lnTo>
                    <a:cubicBezTo>
                      <a:pt x="4419" y="7467"/>
                      <a:pt x="3906" y="7496"/>
                      <a:pt x="3414" y="7496"/>
                    </a:cubicBezTo>
                    <a:cubicBezTo>
                      <a:pt x="3078" y="7496"/>
                      <a:pt x="2751" y="7482"/>
                      <a:pt x="2548" y="7453"/>
                    </a:cubicBezTo>
                    <a:cubicBezTo>
                      <a:pt x="2560" y="6834"/>
                      <a:pt x="2572" y="6215"/>
                      <a:pt x="2584" y="5596"/>
                    </a:cubicBezTo>
                    <a:lnTo>
                      <a:pt x="2584" y="5596"/>
                    </a:lnTo>
                    <a:lnTo>
                      <a:pt x="1798" y="6382"/>
                    </a:lnTo>
                    <a:cubicBezTo>
                      <a:pt x="1798" y="6727"/>
                      <a:pt x="1810" y="7084"/>
                      <a:pt x="1810" y="7430"/>
                    </a:cubicBezTo>
                    <a:cubicBezTo>
                      <a:pt x="1504" y="7469"/>
                      <a:pt x="1190" y="7492"/>
                      <a:pt x="882" y="7492"/>
                    </a:cubicBezTo>
                    <a:cubicBezTo>
                      <a:pt x="818" y="7492"/>
                      <a:pt x="754" y="7491"/>
                      <a:pt x="691" y="7489"/>
                    </a:cubicBezTo>
                    <a:lnTo>
                      <a:pt x="0" y="8108"/>
                    </a:lnTo>
                    <a:cubicBezTo>
                      <a:pt x="3215" y="8049"/>
                      <a:pt x="6584" y="7989"/>
                      <a:pt x="9561" y="7941"/>
                    </a:cubicBezTo>
                    <a:lnTo>
                      <a:pt x="9561" y="7465"/>
                    </a:lnTo>
                    <a:lnTo>
                      <a:pt x="8001" y="7465"/>
                    </a:lnTo>
                    <a:cubicBezTo>
                      <a:pt x="8108" y="5239"/>
                      <a:pt x="8168" y="2488"/>
                      <a:pt x="819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567625" y="3448775"/>
                <a:ext cx="1413575" cy="1243625"/>
              </a:xfrm>
              <a:custGeom>
                <a:avLst/>
                <a:gdLst/>
                <a:ahLst/>
                <a:cxnLst/>
                <a:rect l="l" t="t" r="r" b="b"/>
                <a:pathLst>
                  <a:path w="56543" h="49745" extrusionOk="0">
                    <a:moveTo>
                      <a:pt x="34838" y="13228"/>
                    </a:moveTo>
                    <a:lnTo>
                      <a:pt x="34838" y="13240"/>
                    </a:lnTo>
                    <a:lnTo>
                      <a:pt x="46137" y="13430"/>
                    </a:lnTo>
                    <a:lnTo>
                      <a:pt x="46137" y="15074"/>
                    </a:lnTo>
                    <a:lnTo>
                      <a:pt x="34850" y="15264"/>
                    </a:lnTo>
                    <a:cubicBezTo>
                      <a:pt x="34778" y="14978"/>
                      <a:pt x="34766" y="13585"/>
                      <a:pt x="34838" y="13228"/>
                    </a:cubicBezTo>
                    <a:close/>
                    <a:moveTo>
                      <a:pt x="34993" y="15978"/>
                    </a:moveTo>
                    <a:lnTo>
                      <a:pt x="46137" y="16181"/>
                    </a:lnTo>
                    <a:lnTo>
                      <a:pt x="46137" y="17812"/>
                    </a:lnTo>
                    <a:lnTo>
                      <a:pt x="34993" y="18002"/>
                    </a:lnTo>
                    <a:lnTo>
                      <a:pt x="34993" y="15978"/>
                    </a:lnTo>
                    <a:close/>
                    <a:moveTo>
                      <a:pt x="34790" y="18693"/>
                    </a:moveTo>
                    <a:cubicBezTo>
                      <a:pt x="36695" y="18753"/>
                      <a:pt x="38588" y="18824"/>
                      <a:pt x="40481" y="18848"/>
                    </a:cubicBezTo>
                    <a:cubicBezTo>
                      <a:pt x="41109" y="18852"/>
                      <a:pt x="41697" y="18853"/>
                      <a:pt x="42286" y="18853"/>
                    </a:cubicBezTo>
                    <a:cubicBezTo>
                      <a:pt x="43465" y="18853"/>
                      <a:pt x="44645" y="18848"/>
                      <a:pt x="46137" y="18848"/>
                    </a:cubicBezTo>
                    <a:lnTo>
                      <a:pt x="46137" y="20538"/>
                    </a:lnTo>
                    <a:lnTo>
                      <a:pt x="34790" y="20753"/>
                    </a:lnTo>
                    <a:cubicBezTo>
                      <a:pt x="34790" y="20443"/>
                      <a:pt x="34790" y="20098"/>
                      <a:pt x="34790" y="19753"/>
                    </a:cubicBezTo>
                    <a:cubicBezTo>
                      <a:pt x="34778" y="19407"/>
                      <a:pt x="34790" y="19086"/>
                      <a:pt x="34790" y="18693"/>
                    </a:cubicBezTo>
                    <a:close/>
                    <a:moveTo>
                      <a:pt x="48649" y="9620"/>
                    </a:moveTo>
                    <a:cubicBezTo>
                      <a:pt x="48649" y="10061"/>
                      <a:pt x="48653" y="10119"/>
                      <a:pt x="48657" y="10119"/>
                    </a:cubicBezTo>
                    <a:cubicBezTo>
                      <a:pt x="48658" y="10119"/>
                      <a:pt x="48659" y="10112"/>
                      <a:pt x="48660" y="10112"/>
                    </a:cubicBezTo>
                    <a:cubicBezTo>
                      <a:pt x="48661" y="10112"/>
                      <a:pt x="48661" y="10118"/>
                      <a:pt x="48661" y="10144"/>
                    </a:cubicBezTo>
                    <a:cubicBezTo>
                      <a:pt x="48673" y="12061"/>
                      <a:pt x="48661" y="14038"/>
                      <a:pt x="48685" y="15943"/>
                    </a:cubicBezTo>
                    <a:cubicBezTo>
                      <a:pt x="48709" y="17467"/>
                      <a:pt x="48780" y="19014"/>
                      <a:pt x="48828" y="20538"/>
                    </a:cubicBezTo>
                    <a:lnTo>
                      <a:pt x="48828" y="21169"/>
                    </a:lnTo>
                    <a:cubicBezTo>
                      <a:pt x="48764" y="21172"/>
                      <a:pt x="48701" y="21173"/>
                      <a:pt x="48638" y="21173"/>
                    </a:cubicBezTo>
                    <a:cubicBezTo>
                      <a:pt x="48003" y="21173"/>
                      <a:pt x="47386" y="21073"/>
                      <a:pt x="46780" y="21062"/>
                    </a:cubicBezTo>
                    <a:cubicBezTo>
                      <a:pt x="46839" y="17264"/>
                      <a:pt x="46899" y="13347"/>
                      <a:pt x="46958" y="9620"/>
                    </a:cubicBezTo>
                    <a:close/>
                    <a:moveTo>
                      <a:pt x="51400" y="9882"/>
                    </a:moveTo>
                    <a:cubicBezTo>
                      <a:pt x="51400" y="10037"/>
                      <a:pt x="51411" y="10168"/>
                      <a:pt x="51411" y="10299"/>
                    </a:cubicBezTo>
                    <a:cubicBezTo>
                      <a:pt x="51411" y="12168"/>
                      <a:pt x="51411" y="14014"/>
                      <a:pt x="51435" y="15871"/>
                    </a:cubicBezTo>
                    <a:cubicBezTo>
                      <a:pt x="51459" y="17419"/>
                      <a:pt x="51530" y="19122"/>
                      <a:pt x="51578" y="20669"/>
                    </a:cubicBezTo>
                    <a:cubicBezTo>
                      <a:pt x="51578" y="20884"/>
                      <a:pt x="51578" y="20765"/>
                      <a:pt x="51578" y="21515"/>
                    </a:cubicBezTo>
                    <a:lnTo>
                      <a:pt x="49530" y="21515"/>
                    </a:lnTo>
                    <a:cubicBezTo>
                      <a:pt x="49590" y="17062"/>
                      <a:pt x="49649" y="13823"/>
                      <a:pt x="49709" y="10025"/>
                    </a:cubicBezTo>
                    <a:cubicBezTo>
                      <a:pt x="49947" y="10025"/>
                      <a:pt x="50221" y="9930"/>
                      <a:pt x="50507" y="9930"/>
                    </a:cubicBezTo>
                    <a:cubicBezTo>
                      <a:pt x="50780" y="9918"/>
                      <a:pt x="51066" y="9882"/>
                      <a:pt x="51400" y="9882"/>
                    </a:cubicBezTo>
                    <a:close/>
                    <a:moveTo>
                      <a:pt x="54305" y="9620"/>
                    </a:moveTo>
                    <a:lnTo>
                      <a:pt x="54305" y="10347"/>
                    </a:lnTo>
                    <a:cubicBezTo>
                      <a:pt x="54305" y="12121"/>
                      <a:pt x="54221" y="13895"/>
                      <a:pt x="54257" y="15669"/>
                    </a:cubicBezTo>
                    <a:cubicBezTo>
                      <a:pt x="54281" y="17288"/>
                      <a:pt x="54317" y="19086"/>
                      <a:pt x="54364" y="20705"/>
                    </a:cubicBezTo>
                    <a:cubicBezTo>
                      <a:pt x="54364" y="20908"/>
                      <a:pt x="54328" y="20765"/>
                      <a:pt x="54328" y="21515"/>
                    </a:cubicBezTo>
                    <a:lnTo>
                      <a:pt x="52221" y="21515"/>
                    </a:lnTo>
                    <a:cubicBezTo>
                      <a:pt x="52388" y="17062"/>
                      <a:pt x="52459" y="13347"/>
                      <a:pt x="52400" y="9620"/>
                    </a:cubicBezTo>
                    <a:close/>
                    <a:moveTo>
                      <a:pt x="34993" y="24396"/>
                    </a:moveTo>
                    <a:lnTo>
                      <a:pt x="34993" y="26468"/>
                    </a:lnTo>
                    <a:cubicBezTo>
                      <a:pt x="32031" y="26345"/>
                      <a:pt x="29084" y="26259"/>
                      <a:pt x="26129" y="26259"/>
                    </a:cubicBezTo>
                    <a:cubicBezTo>
                      <a:pt x="25365" y="26259"/>
                      <a:pt x="24602" y="26265"/>
                      <a:pt x="23837" y="26277"/>
                    </a:cubicBezTo>
                    <a:lnTo>
                      <a:pt x="23837" y="24587"/>
                    </a:lnTo>
                    <a:lnTo>
                      <a:pt x="34993" y="24396"/>
                    </a:lnTo>
                    <a:close/>
                    <a:moveTo>
                      <a:pt x="34993" y="27146"/>
                    </a:moveTo>
                    <a:lnTo>
                      <a:pt x="34993" y="29218"/>
                    </a:lnTo>
                    <a:cubicBezTo>
                      <a:pt x="32038" y="29105"/>
                      <a:pt x="29091" y="29021"/>
                      <a:pt x="25777" y="29021"/>
                    </a:cubicBezTo>
                    <a:cubicBezTo>
                      <a:pt x="24912" y="29021"/>
                      <a:pt x="24021" y="29027"/>
                      <a:pt x="23098" y="29040"/>
                    </a:cubicBezTo>
                    <a:lnTo>
                      <a:pt x="23098" y="27337"/>
                    </a:lnTo>
                    <a:cubicBezTo>
                      <a:pt x="27563" y="27265"/>
                      <a:pt x="31266" y="27206"/>
                      <a:pt x="34993" y="27146"/>
                    </a:cubicBezTo>
                    <a:close/>
                    <a:moveTo>
                      <a:pt x="34993" y="29909"/>
                    </a:moveTo>
                    <a:lnTo>
                      <a:pt x="34993" y="31921"/>
                    </a:lnTo>
                    <a:cubicBezTo>
                      <a:pt x="31266" y="31849"/>
                      <a:pt x="27551" y="31790"/>
                      <a:pt x="23098" y="31730"/>
                    </a:cubicBezTo>
                    <a:lnTo>
                      <a:pt x="23098" y="30099"/>
                    </a:lnTo>
                    <a:cubicBezTo>
                      <a:pt x="27563" y="30028"/>
                      <a:pt x="31266" y="29968"/>
                      <a:pt x="34993" y="29909"/>
                    </a:cubicBezTo>
                    <a:close/>
                    <a:moveTo>
                      <a:pt x="41611" y="21278"/>
                    </a:moveTo>
                    <a:cubicBezTo>
                      <a:pt x="42042" y="21278"/>
                      <a:pt x="42515" y="21299"/>
                      <a:pt x="42756" y="21336"/>
                    </a:cubicBezTo>
                    <a:cubicBezTo>
                      <a:pt x="42684" y="25087"/>
                      <a:pt x="42625" y="28932"/>
                      <a:pt x="42565" y="32647"/>
                    </a:cubicBezTo>
                    <a:lnTo>
                      <a:pt x="40934" y="32647"/>
                    </a:lnTo>
                    <a:cubicBezTo>
                      <a:pt x="40862" y="28944"/>
                      <a:pt x="40803" y="25087"/>
                      <a:pt x="40732" y="21336"/>
                    </a:cubicBezTo>
                    <a:cubicBezTo>
                      <a:pt x="40846" y="21296"/>
                      <a:pt x="41211" y="21278"/>
                      <a:pt x="41611" y="21278"/>
                    </a:cubicBezTo>
                    <a:close/>
                    <a:moveTo>
                      <a:pt x="37255" y="21515"/>
                    </a:moveTo>
                    <a:lnTo>
                      <a:pt x="37064" y="32659"/>
                    </a:lnTo>
                    <a:lnTo>
                      <a:pt x="35374" y="32659"/>
                    </a:lnTo>
                    <a:lnTo>
                      <a:pt x="35374" y="32218"/>
                    </a:lnTo>
                    <a:cubicBezTo>
                      <a:pt x="35350" y="29778"/>
                      <a:pt x="35350" y="27301"/>
                      <a:pt x="35314" y="24872"/>
                    </a:cubicBezTo>
                    <a:cubicBezTo>
                      <a:pt x="35302" y="23848"/>
                      <a:pt x="35231" y="22955"/>
                      <a:pt x="35195" y="21931"/>
                    </a:cubicBezTo>
                    <a:cubicBezTo>
                      <a:pt x="35195" y="21753"/>
                      <a:pt x="35195" y="21515"/>
                      <a:pt x="35195" y="21515"/>
                    </a:cubicBezTo>
                    <a:close/>
                    <a:moveTo>
                      <a:pt x="39278" y="21228"/>
                    </a:moveTo>
                    <a:cubicBezTo>
                      <a:pt x="39542" y="21228"/>
                      <a:pt x="39808" y="21238"/>
                      <a:pt x="40041" y="21265"/>
                    </a:cubicBezTo>
                    <a:cubicBezTo>
                      <a:pt x="40041" y="22503"/>
                      <a:pt x="39934" y="23729"/>
                      <a:pt x="39922" y="24968"/>
                    </a:cubicBezTo>
                    <a:cubicBezTo>
                      <a:pt x="39910" y="26218"/>
                      <a:pt x="39874" y="27551"/>
                      <a:pt x="39862" y="28825"/>
                    </a:cubicBezTo>
                    <a:cubicBezTo>
                      <a:pt x="39850" y="30087"/>
                      <a:pt x="39862" y="31171"/>
                      <a:pt x="39862" y="32659"/>
                    </a:cubicBezTo>
                    <a:lnTo>
                      <a:pt x="38184" y="32659"/>
                    </a:lnTo>
                    <a:cubicBezTo>
                      <a:pt x="38112" y="28944"/>
                      <a:pt x="38053" y="25087"/>
                      <a:pt x="37993" y="21336"/>
                    </a:cubicBezTo>
                    <a:cubicBezTo>
                      <a:pt x="38148" y="21279"/>
                      <a:pt x="38705" y="21228"/>
                      <a:pt x="39278" y="21228"/>
                    </a:cubicBezTo>
                    <a:close/>
                    <a:moveTo>
                      <a:pt x="45494" y="21515"/>
                    </a:moveTo>
                    <a:cubicBezTo>
                      <a:pt x="45434" y="25230"/>
                      <a:pt x="45375" y="28885"/>
                      <a:pt x="45315" y="32683"/>
                    </a:cubicBezTo>
                    <a:cubicBezTo>
                      <a:pt x="45077" y="32683"/>
                      <a:pt x="44803" y="32623"/>
                      <a:pt x="44530" y="32623"/>
                    </a:cubicBezTo>
                    <a:cubicBezTo>
                      <a:pt x="44256" y="32623"/>
                      <a:pt x="43970" y="32588"/>
                      <a:pt x="43660" y="32588"/>
                    </a:cubicBezTo>
                    <a:cubicBezTo>
                      <a:pt x="43649" y="32457"/>
                      <a:pt x="43625" y="32338"/>
                      <a:pt x="43625" y="32230"/>
                    </a:cubicBezTo>
                    <a:cubicBezTo>
                      <a:pt x="43601" y="29575"/>
                      <a:pt x="43589" y="26896"/>
                      <a:pt x="43553" y="24229"/>
                    </a:cubicBezTo>
                    <a:cubicBezTo>
                      <a:pt x="43541" y="23384"/>
                      <a:pt x="43482" y="22682"/>
                      <a:pt x="43446" y="21836"/>
                    </a:cubicBezTo>
                    <a:cubicBezTo>
                      <a:pt x="43434" y="21693"/>
                      <a:pt x="43446" y="21515"/>
                      <a:pt x="43446" y="21515"/>
                    </a:cubicBezTo>
                    <a:close/>
                    <a:moveTo>
                      <a:pt x="34993" y="33135"/>
                    </a:moveTo>
                    <a:cubicBezTo>
                      <a:pt x="37949" y="33268"/>
                      <a:pt x="40905" y="33340"/>
                      <a:pt x="43862" y="33340"/>
                    </a:cubicBezTo>
                    <a:cubicBezTo>
                      <a:pt x="44620" y="33340"/>
                      <a:pt x="45379" y="33335"/>
                      <a:pt x="46137" y="33326"/>
                    </a:cubicBezTo>
                    <a:lnTo>
                      <a:pt x="46137" y="35028"/>
                    </a:lnTo>
                    <a:cubicBezTo>
                      <a:pt x="46042" y="35052"/>
                      <a:pt x="45935" y="35064"/>
                      <a:pt x="45839" y="35064"/>
                    </a:cubicBezTo>
                    <a:cubicBezTo>
                      <a:pt x="43172" y="35088"/>
                      <a:pt x="40505" y="35100"/>
                      <a:pt x="37850" y="35135"/>
                    </a:cubicBezTo>
                    <a:cubicBezTo>
                      <a:pt x="37017" y="35147"/>
                      <a:pt x="36279" y="35207"/>
                      <a:pt x="35445" y="35231"/>
                    </a:cubicBezTo>
                    <a:lnTo>
                      <a:pt x="34993" y="35231"/>
                    </a:lnTo>
                    <a:lnTo>
                      <a:pt x="34993" y="33135"/>
                    </a:lnTo>
                    <a:close/>
                    <a:moveTo>
                      <a:pt x="11954" y="35933"/>
                    </a:moveTo>
                    <a:lnTo>
                      <a:pt x="23098" y="36136"/>
                    </a:lnTo>
                    <a:lnTo>
                      <a:pt x="23098" y="37767"/>
                    </a:lnTo>
                    <a:lnTo>
                      <a:pt x="11954" y="37957"/>
                    </a:lnTo>
                    <a:lnTo>
                      <a:pt x="11954" y="35933"/>
                    </a:lnTo>
                    <a:close/>
                    <a:moveTo>
                      <a:pt x="34993" y="35945"/>
                    </a:moveTo>
                    <a:lnTo>
                      <a:pt x="46137" y="36124"/>
                    </a:lnTo>
                    <a:lnTo>
                      <a:pt x="46137" y="37791"/>
                    </a:lnTo>
                    <a:cubicBezTo>
                      <a:pt x="46018" y="37814"/>
                      <a:pt x="45899" y="37826"/>
                      <a:pt x="45792" y="37826"/>
                    </a:cubicBezTo>
                    <a:cubicBezTo>
                      <a:pt x="43137" y="37850"/>
                      <a:pt x="40493" y="37862"/>
                      <a:pt x="37838" y="37898"/>
                    </a:cubicBezTo>
                    <a:cubicBezTo>
                      <a:pt x="36993" y="37910"/>
                      <a:pt x="36243" y="37969"/>
                      <a:pt x="35398" y="38005"/>
                    </a:cubicBezTo>
                    <a:cubicBezTo>
                      <a:pt x="35342" y="38009"/>
                      <a:pt x="35278" y="38010"/>
                      <a:pt x="35218" y="38010"/>
                    </a:cubicBezTo>
                    <a:cubicBezTo>
                      <a:pt x="35099" y="38010"/>
                      <a:pt x="34993" y="38005"/>
                      <a:pt x="34993" y="38005"/>
                    </a:cubicBezTo>
                    <a:lnTo>
                      <a:pt x="34993" y="35945"/>
                    </a:lnTo>
                    <a:close/>
                    <a:moveTo>
                      <a:pt x="11954" y="38684"/>
                    </a:moveTo>
                    <a:lnTo>
                      <a:pt x="23098" y="38886"/>
                    </a:lnTo>
                    <a:lnTo>
                      <a:pt x="23098" y="40517"/>
                    </a:lnTo>
                    <a:lnTo>
                      <a:pt x="11954" y="40708"/>
                    </a:lnTo>
                    <a:lnTo>
                      <a:pt x="11954" y="38684"/>
                    </a:lnTo>
                    <a:close/>
                    <a:moveTo>
                      <a:pt x="34993" y="38695"/>
                    </a:moveTo>
                    <a:lnTo>
                      <a:pt x="46137" y="38874"/>
                    </a:lnTo>
                    <a:lnTo>
                      <a:pt x="46137" y="40541"/>
                    </a:lnTo>
                    <a:cubicBezTo>
                      <a:pt x="46018" y="40553"/>
                      <a:pt x="45899" y="40565"/>
                      <a:pt x="45792" y="40565"/>
                    </a:cubicBezTo>
                    <a:cubicBezTo>
                      <a:pt x="43196" y="40589"/>
                      <a:pt x="40601" y="40600"/>
                      <a:pt x="38005" y="40636"/>
                    </a:cubicBezTo>
                    <a:cubicBezTo>
                      <a:pt x="37112" y="40648"/>
                      <a:pt x="36314" y="40708"/>
                      <a:pt x="35433" y="40743"/>
                    </a:cubicBezTo>
                    <a:cubicBezTo>
                      <a:pt x="35374" y="40747"/>
                      <a:pt x="35305" y="40749"/>
                      <a:pt x="35240" y="40749"/>
                    </a:cubicBezTo>
                    <a:cubicBezTo>
                      <a:pt x="35109" y="40749"/>
                      <a:pt x="34993" y="40743"/>
                      <a:pt x="34993" y="40743"/>
                    </a:cubicBezTo>
                    <a:lnTo>
                      <a:pt x="34993" y="38695"/>
                    </a:lnTo>
                    <a:close/>
                    <a:moveTo>
                      <a:pt x="11942" y="41434"/>
                    </a:moveTo>
                    <a:lnTo>
                      <a:pt x="23098" y="41636"/>
                    </a:lnTo>
                    <a:lnTo>
                      <a:pt x="23098" y="43279"/>
                    </a:lnTo>
                    <a:cubicBezTo>
                      <a:pt x="23098" y="43291"/>
                      <a:pt x="23063" y="43315"/>
                      <a:pt x="22955" y="43315"/>
                    </a:cubicBezTo>
                    <a:cubicBezTo>
                      <a:pt x="20503" y="43339"/>
                      <a:pt x="18133" y="43351"/>
                      <a:pt x="15693" y="43387"/>
                    </a:cubicBezTo>
                    <a:cubicBezTo>
                      <a:pt x="14645" y="43398"/>
                      <a:pt x="13561" y="43458"/>
                      <a:pt x="12514" y="43494"/>
                    </a:cubicBezTo>
                    <a:lnTo>
                      <a:pt x="11942" y="43494"/>
                    </a:lnTo>
                    <a:lnTo>
                      <a:pt x="11942" y="41434"/>
                    </a:lnTo>
                    <a:close/>
                    <a:moveTo>
                      <a:pt x="34790" y="41410"/>
                    </a:moveTo>
                    <a:cubicBezTo>
                      <a:pt x="36064" y="41410"/>
                      <a:pt x="37314" y="41505"/>
                      <a:pt x="38565" y="41517"/>
                    </a:cubicBezTo>
                    <a:cubicBezTo>
                      <a:pt x="39827" y="41529"/>
                      <a:pt x="41077" y="41565"/>
                      <a:pt x="42327" y="41577"/>
                    </a:cubicBezTo>
                    <a:cubicBezTo>
                      <a:pt x="42744" y="41581"/>
                      <a:pt x="43141" y="41582"/>
                      <a:pt x="43540" y="41582"/>
                    </a:cubicBezTo>
                    <a:cubicBezTo>
                      <a:pt x="44338" y="41582"/>
                      <a:pt x="45145" y="41577"/>
                      <a:pt x="46137" y="41577"/>
                    </a:cubicBezTo>
                    <a:lnTo>
                      <a:pt x="46137" y="43291"/>
                    </a:lnTo>
                    <a:cubicBezTo>
                      <a:pt x="46030" y="43315"/>
                      <a:pt x="45935" y="43327"/>
                      <a:pt x="45827" y="43327"/>
                    </a:cubicBezTo>
                    <a:cubicBezTo>
                      <a:pt x="43387" y="43339"/>
                      <a:pt x="40934" y="43351"/>
                      <a:pt x="38481" y="43387"/>
                    </a:cubicBezTo>
                    <a:cubicBezTo>
                      <a:pt x="37445" y="43398"/>
                      <a:pt x="36386" y="43470"/>
                      <a:pt x="35338" y="43506"/>
                    </a:cubicBezTo>
                    <a:lnTo>
                      <a:pt x="34802" y="43506"/>
                    </a:lnTo>
                    <a:cubicBezTo>
                      <a:pt x="34766" y="43160"/>
                      <a:pt x="34790" y="42815"/>
                      <a:pt x="34790" y="42470"/>
                    </a:cubicBezTo>
                    <a:cubicBezTo>
                      <a:pt x="34778" y="42113"/>
                      <a:pt x="34790" y="41791"/>
                      <a:pt x="34790" y="41410"/>
                    </a:cubicBezTo>
                    <a:close/>
                    <a:moveTo>
                      <a:pt x="54150" y="32659"/>
                    </a:moveTo>
                    <a:cubicBezTo>
                      <a:pt x="54150" y="32659"/>
                      <a:pt x="54162" y="32933"/>
                      <a:pt x="54162" y="33088"/>
                    </a:cubicBezTo>
                    <a:cubicBezTo>
                      <a:pt x="54162" y="34885"/>
                      <a:pt x="54150" y="36659"/>
                      <a:pt x="54186" y="38469"/>
                    </a:cubicBezTo>
                    <a:cubicBezTo>
                      <a:pt x="54209" y="40065"/>
                      <a:pt x="54281" y="41612"/>
                      <a:pt x="54328" y="43208"/>
                    </a:cubicBezTo>
                    <a:lnTo>
                      <a:pt x="54328" y="43803"/>
                    </a:lnTo>
                    <a:lnTo>
                      <a:pt x="52221" y="43803"/>
                    </a:lnTo>
                    <a:cubicBezTo>
                      <a:pt x="52388" y="40088"/>
                      <a:pt x="52459" y="36374"/>
                      <a:pt x="52400" y="32659"/>
                    </a:cubicBezTo>
                    <a:close/>
                    <a:moveTo>
                      <a:pt x="25039" y="32528"/>
                    </a:moveTo>
                    <a:cubicBezTo>
                      <a:pt x="25325" y="32528"/>
                      <a:pt x="25611" y="32540"/>
                      <a:pt x="25932" y="32540"/>
                    </a:cubicBezTo>
                    <a:cubicBezTo>
                      <a:pt x="25932" y="32707"/>
                      <a:pt x="25956" y="32849"/>
                      <a:pt x="25956" y="32992"/>
                    </a:cubicBezTo>
                    <a:cubicBezTo>
                      <a:pt x="25956" y="34897"/>
                      <a:pt x="25956" y="36814"/>
                      <a:pt x="25980" y="38731"/>
                    </a:cubicBezTo>
                    <a:cubicBezTo>
                      <a:pt x="26003" y="40243"/>
                      <a:pt x="26075" y="41732"/>
                      <a:pt x="26123" y="43244"/>
                    </a:cubicBezTo>
                    <a:lnTo>
                      <a:pt x="26123" y="43803"/>
                    </a:lnTo>
                    <a:lnTo>
                      <a:pt x="24075" y="43815"/>
                    </a:lnTo>
                    <a:cubicBezTo>
                      <a:pt x="24134" y="40100"/>
                      <a:pt x="24194" y="36338"/>
                      <a:pt x="24253" y="32528"/>
                    </a:cubicBezTo>
                    <a:cubicBezTo>
                      <a:pt x="24412" y="32528"/>
                      <a:pt x="24587" y="32533"/>
                      <a:pt x="24767" y="32533"/>
                    </a:cubicBezTo>
                    <a:cubicBezTo>
                      <a:pt x="24857" y="32533"/>
                      <a:pt x="24948" y="32532"/>
                      <a:pt x="25039" y="32528"/>
                    </a:cubicBezTo>
                    <a:close/>
                    <a:moveTo>
                      <a:pt x="27789" y="32528"/>
                    </a:moveTo>
                    <a:cubicBezTo>
                      <a:pt x="28075" y="32528"/>
                      <a:pt x="28361" y="32540"/>
                      <a:pt x="28682" y="32540"/>
                    </a:cubicBezTo>
                    <a:cubicBezTo>
                      <a:pt x="28682" y="32707"/>
                      <a:pt x="28706" y="32849"/>
                      <a:pt x="28706" y="32992"/>
                    </a:cubicBezTo>
                    <a:cubicBezTo>
                      <a:pt x="28706" y="34850"/>
                      <a:pt x="28706" y="36707"/>
                      <a:pt x="28730" y="38564"/>
                    </a:cubicBezTo>
                    <a:cubicBezTo>
                      <a:pt x="28754" y="40112"/>
                      <a:pt x="28825" y="41624"/>
                      <a:pt x="28873" y="43172"/>
                    </a:cubicBezTo>
                    <a:lnTo>
                      <a:pt x="28873" y="43803"/>
                    </a:lnTo>
                    <a:lnTo>
                      <a:pt x="26825" y="43815"/>
                    </a:lnTo>
                    <a:cubicBezTo>
                      <a:pt x="26885" y="40088"/>
                      <a:pt x="26944" y="36338"/>
                      <a:pt x="27004" y="32528"/>
                    </a:cubicBezTo>
                    <a:cubicBezTo>
                      <a:pt x="27162" y="32528"/>
                      <a:pt x="27337" y="32533"/>
                      <a:pt x="27517" y="32533"/>
                    </a:cubicBezTo>
                    <a:cubicBezTo>
                      <a:pt x="27607" y="32533"/>
                      <a:pt x="27698" y="32532"/>
                      <a:pt x="27789" y="32528"/>
                    </a:cubicBezTo>
                    <a:close/>
                    <a:moveTo>
                      <a:pt x="31266" y="32671"/>
                    </a:moveTo>
                    <a:lnTo>
                      <a:pt x="31266" y="33052"/>
                    </a:lnTo>
                    <a:cubicBezTo>
                      <a:pt x="31266" y="34826"/>
                      <a:pt x="31349" y="36600"/>
                      <a:pt x="31385" y="38374"/>
                    </a:cubicBezTo>
                    <a:cubicBezTo>
                      <a:pt x="31409" y="40005"/>
                      <a:pt x="31528" y="41589"/>
                      <a:pt x="31576" y="43220"/>
                    </a:cubicBezTo>
                    <a:cubicBezTo>
                      <a:pt x="31576" y="43422"/>
                      <a:pt x="31623" y="43815"/>
                      <a:pt x="31623" y="43815"/>
                    </a:cubicBezTo>
                    <a:lnTo>
                      <a:pt x="29528" y="43815"/>
                    </a:lnTo>
                    <a:cubicBezTo>
                      <a:pt x="29682" y="40092"/>
                      <a:pt x="29766" y="36382"/>
                      <a:pt x="29707" y="32671"/>
                    </a:cubicBezTo>
                    <a:close/>
                    <a:moveTo>
                      <a:pt x="34183" y="32540"/>
                    </a:moveTo>
                    <a:cubicBezTo>
                      <a:pt x="34183" y="32695"/>
                      <a:pt x="34207" y="32838"/>
                      <a:pt x="34207" y="32992"/>
                    </a:cubicBezTo>
                    <a:cubicBezTo>
                      <a:pt x="34207" y="34207"/>
                      <a:pt x="34183" y="35409"/>
                      <a:pt x="34207" y="36624"/>
                    </a:cubicBezTo>
                    <a:cubicBezTo>
                      <a:pt x="34219" y="38374"/>
                      <a:pt x="34266" y="40124"/>
                      <a:pt x="34302" y="41863"/>
                    </a:cubicBezTo>
                    <a:cubicBezTo>
                      <a:pt x="34314" y="42434"/>
                      <a:pt x="34350" y="42958"/>
                      <a:pt x="34374" y="43529"/>
                    </a:cubicBezTo>
                    <a:cubicBezTo>
                      <a:pt x="34374" y="43625"/>
                      <a:pt x="34374" y="43720"/>
                      <a:pt x="34350" y="43827"/>
                    </a:cubicBezTo>
                    <a:lnTo>
                      <a:pt x="32266" y="43827"/>
                    </a:lnTo>
                    <a:cubicBezTo>
                      <a:pt x="32433" y="40092"/>
                      <a:pt x="32516" y="36334"/>
                      <a:pt x="32457" y="32540"/>
                    </a:cubicBezTo>
                    <a:close/>
                    <a:moveTo>
                      <a:pt x="48649" y="32659"/>
                    </a:moveTo>
                    <a:cubicBezTo>
                      <a:pt x="48661" y="32778"/>
                      <a:pt x="48661" y="32897"/>
                      <a:pt x="48661" y="33016"/>
                    </a:cubicBezTo>
                    <a:cubicBezTo>
                      <a:pt x="48673" y="34945"/>
                      <a:pt x="48661" y="36850"/>
                      <a:pt x="48685" y="38779"/>
                    </a:cubicBezTo>
                    <a:cubicBezTo>
                      <a:pt x="48709" y="40279"/>
                      <a:pt x="48780" y="41779"/>
                      <a:pt x="48828" y="43279"/>
                    </a:cubicBezTo>
                    <a:lnTo>
                      <a:pt x="48828" y="43898"/>
                    </a:lnTo>
                    <a:cubicBezTo>
                      <a:pt x="48221" y="43919"/>
                      <a:pt x="47633" y="43948"/>
                      <a:pt x="47054" y="43948"/>
                    </a:cubicBezTo>
                    <a:cubicBezTo>
                      <a:pt x="46962" y="43948"/>
                      <a:pt x="46871" y="43948"/>
                      <a:pt x="46780" y="43946"/>
                    </a:cubicBezTo>
                    <a:cubicBezTo>
                      <a:pt x="46839" y="40148"/>
                      <a:pt x="46899" y="36374"/>
                      <a:pt x="46958" y="32659"/>
                    </a:cubicBezTo>
                    <a:close/>
                    <a:moveTo>
                      <a:pt x="51364" y="32659"/>
                    </a:moveTo>
                    <a:cubicBezTo>
                      <a:pt x="51423" y="36386"/>
                      <a:pt x="51483" y="40136"/>
                      <a:pt x="51542" y="43887"/>
                    </a:cubicBezTo>
                    <a:cubicBezTo>
                      <a:pt x="51370" y="43939"/>
                      <a:pt x="50794" y="43972"/>
                      <a:pt x="50280" y="43972"/>
                    </a:cubicBezTo>
                    <a:cubicBezTo>
                      <a:pt x="49976" y="43972"/>
                      <a:pt x="49694" y="43961"/>
                      <a:pt x="49530" y="43934"/>
                    </a:cubicBezTo>
                    <a:cubicBezTo>
                      <a:pt x="49590" y="40172"/>
                      <a:pt x="49649" y="36374"/>
                      <a:pt x="49709" y="32659"/>
                    </a:cubicBezTo>
                    <a:close/>
                    <a:moveTo>
                      <a:pt x="34993" y="44351"/>
                    </a:moveTo>
                    <a:lnTo>
                      <a:pt x="34993" y="44363"/>
                    </a:lnTo>
                    <a:lnTo>
                      <a:pt x="34993" y="46423"/>
                    </a:lnTo>
                    <a:cubicBezTo>
                      <a:pt x="32129" y="46304"/>
                      <a:pt x="29272" y="46220"/>
                      <a:pt x="26082" y="46220"/>
                    </a:cubicBezTo>
                    <a:cubicBezTo>
                      <a:pt x="25121" y="46220"/>
                      <a:pt x="24129" y="46227"/>
                      <a:pt x="23098" y="46244"/>
                    </a:cubicBezTo>
                    <a:lnTo>
                      <a:pt x="23098" y="44541"/>
                    </a:lnTo>
                    <a:cubicBezTo>
                      <a:pt x="27563" y="44482"/>
                      <a:pt x="31278" y="44410"/>
                      <a:pt x="34993" y="44351"/>
                    </a:cubicBezTo>
                    <a:close/>
                    <a:moveTo>
                      <a:pt x="11954" y="47101"/>
                    </a:moveTo>
                    <a:lnTo>
                      <a:pt x="11954" y="49173"/>
                    </a:lnTo>
                    <a:cubicBezTo>
                      <a:pt x="9002" y="49050"/>
                      <a:pt x="6035" y="48965"/>
                      <a:pt x="3040" y="48965"/>
                    </a:cubicBezTo>
                    <a:cubicBezTo>
                      <a:pt x="2267" y="48965"/>
                      <a:pt x="1492" y="48970"/>
                      <a:pt x="715" y="48982"/>
                    </a:cubicBezTo>
                    <a:cubicBezTo>
                      <a:pt x="703" y="48899"/>
                      <a:pt x="703" y="48804"/>
                      <a:pt x="715" y="48709"/>
                    </a:cubicBezTo>
                    <a:cubicBezTo>
                      <a:pt x="715" y="48244"/>
                      <a:pt x="679" y="47768"/>
                      <a:pt x="679" y="47292"/>
                    </a:cubicBezTo>
                    <a:lnTo>
                      <a:pt x="11954" y="47101"/>
                    </a:lnTo>
                    <a:close/>
                    <a:moveTo>
                      <a:pt x="34993" y="47101"/>
                    </a:moveTo>
                    <a:lnTo>
                      <a:pt x="34993" y="49173"/>
                    </a:lnTo>
                    <a:cubicBezTo>
                      <a:pt x="32083" y="49061"/>
                      <a:pt x="29064" y="48972"/>
                      <a:pt x="26079" y="48972"/>
                    </a:cubicBezTo>
                    <a:cubicBezTo>
                      <a:pt x="25240" y="48972"/>
                      <a:pt x="24405" y="48979"/>
                      <a:pt x="23575" y="48994"/>
                    </a:cubicBezTo>
                    <a:cubicBezTo>
                      <a:pt x="23575" y="48840"/>
                      <a:pt x="23503" y="48732"/>
                      <a:pt x="23503" y="48625"/>
                    </a:cubicBezTo>
                    <a:cubicBezTo>
                      <a:pt x="23503" y="48185"/>
                      <a:pt x="23587" y="47744"/>
                      <a:pt x="23587" y="47292"/>
                    </a:cubicBezTo>
                    <a:cubicBezTo>
                      <a:pt x="27373" y="47232"/>
                      <a:pt x="31266" y="47173"/>
                      <a:pt x="34993" y="47101"/>
                    </a:cubicBezTo>
                    <a:close/>
                    <a:moveTo>
                      <a:pt x="46137" y="0"/>
                    </a:moveTo>
                    <a:lnTo>
                      <a:pt x="45446" y="607"/>
                    </a:lnTo>
                    <a:cubicBezTo>
                      <a:pt x="45399" y="3644"/>
                      <a:pt x="45375" y="6656"/>
                      <a:pt x="45315" y="9632"/>
                    </a:cubicBezTo>
                    <a:lnTo>
                      <a:pt x="43660" y="9632"/>
                    </a:lnTo>
                    <a:cubicBezTo>
                      <a:pt x="43637" y="9561"/>
                      <a:pt x="43625" y="9489"/>
                      <a:pt x="43637" y="9418"/>
                    </a:cubicBezTo>
                    <a:cubicBezTo>
                      <a:pt x="43613" y="7120"/>
                      <a:pt x="43589" y="4858"/>
                      <a:pt x="43565" y="2548"/>
                    </a:cubicBezTo>
                    <a:lnTo>
                      <a:pt x="42672" y="3382"/>
                    </a:lnTo>
                    <a:cubicBezTo>
                      <a:pt x="42637" y="5477"/>
                      <a:pt x="42601" y="7394"/>
                      <a:pt x="42577" y="9632"/>
                    </a:cubicBezTo>
                    <a:lnTo>
                      <a:pt x="40934" y="9632"/>
                    </a:lnTo>
                    <a:cubicBezTo>
                      <a:pt x="40910" y="8144"/>
                      <a:pt x="40886" y="6727"/>
                      <a:pt x="40862" y="5227"/>
                    </a:cubicBezTo>
                    <a:lnTo>
                      <a:pt x="39874" y="6251"/>
                    </a:lnTo>
                    <a:cubicBezTo>
                      <a:pt x="39862" y="7430"/>
                      <a:pt x="39839" y="8632"/>
                      <a:pt x="39827" y="9823"/>
                    </a:cubicBezTo>
                    <a:cubicBezTo>
                      <a:pt x="39303" y="9835"/>
                      <a:pt x="38743" y="9835"/>
                      <a:pt x="38136" y="9835"/>
                    </a:cubicBezTo>
                    <a:cubicBezTo>
                      <a:pt x="38136" y="9680"/>
                      <a:pt x="38124" y="9537"/>
                      <a:pt x="38124" y="9406"/>
                    </a:cubicBezTo>
                    <a:cubicBezTo>
                      <a:pt x="38124" y="8954"/>
                      <a:pt x="38124" y="8513"/>
                      <a:pt x="38112" y="8061"/>
                    </a:cubicBezTo>
                    <a:lnTo>
                      <a:pt x="37088" y="9001"/>
                    </a:lnTo>
                    <a:lnTo>
                      <a:pt x="37088" y="9632"/>
                    </a:lnTo>
                    <a:lnTo>
                      <a:pt x="36350" y="9632"/>
                    </a:lnTo>
                    <a:lnTo>
                      <a:pt x="35719" y="10382"/>
                    </a:lnTo>
                    <a:cubicBezTo>
                      <a:pt x="38757" y="10507"/>
                      <a:pt x="41614" y="10641"/>
                      <a:pt x="44765" y="10641"/>
                    </a:cubicBezTo>
                    <a:cubicBezTo>
                      <a:pt x="45220" y="10641"/>
                      <a:pt x="45681" y="10638"/>
                      <a:pt x="46149" y="10632"/>
                    </a:cubicBezTo>
                    <a:lnTo>
                      <a:pt x="46149" y="12323"/>
                    </a:lnTo>
                    <a:lnTo>
                      <a:pt x="35005" y="12526"/>
                    </a:lnTo>
                    <a:lnTo>
                      <a:pt x="35005" y="11371"/>
                    </a:lnTo>
                    <a:lnTo>
                      <a:pt x="34278" y="12156"/>
                    </a:lnTo>
                    <a:cubicBezTo>
                      <a:pt x="34326" y="15216"/>
                      <a:pt x="34290" y="17812"/>
                      <a:pt x="34338" y="21515"/>
                    </a:cubicBezTo>
                    <a:lnTo>
                      <a:pt x="32278" y="21515"/>
                    </a:lnTo>
                    <a:cubicBezTo>
                      <a:pt x="32373" y="18538"/>
                      <a:pt x="32445" y="16371"/>
                      <a:pt x="32469" y="13883"/>
                    </a:cubicBezTo>
                    <a:lnTo>
                      <a:pt x="32469" y="13883"/>
                    </a:lnTo>
                    <a:lnTo>
                      <a:pt x="31468" y="14788"/>
                    </a:lnTo>
                    <a:lnTo>
                      <a:pt x="31468" y="15669"/>
                    </a:lnTo>
                    <a:cubicBezTo>
                      <a:pt x="31492" y="17312"/>
                      <a:pt x="31564" y="19098"/>
                      <a:pt x="31623" y="20729"/>
                    </a:cubicBezTo>
                    <a:lnTo>
                      <a:pt x="31623" y="21515"/>
                    </a:lnTo>
                    <a:lnTo>
                      <a:pt x="29528" y="21515"/>
                    </a:lnTo>
                    <a:cubicBezTo>
                      <a:pt x="29587" y="19276"/>
                      <a:pt x="29635" y="18229"/>
                      <a:pt x="29671" y="16669"/>
                    </a:cubicBezTo>
                    <a:lnTo>
                      <a:pt x="29671" y="16669"/>
                    </a:lnTo>
                    <a:lnTo>
                      <a:pt x="28766" y="17479"/>
                    </a:lnTo>
                    <a:cubicBezTo>
                      <a:pt x="28801" y="18526"/>
                      <a:pt x="28837" y="19681"/>
                      <a:pt x="28873" y="20717"/>
                    </a:cubicBezTo>
                    <a:lnTo>
                      <a:pt x="28873" y="21515"/>
                    </a:lnTo>
                    <a:lnTo>
                      <a:pt x="26825" y="21515"/>
                    </a:lnTo>
                    <a:cubicBezTo>
                      <a:pt x="26837" y="20765"/>
                      <a:pt x="26849" y="20098"/>
                      <a:pt x="26861" y="19479"/>
                    </a:cubicBezTo>
                    <a:lnTo>
                      <a:pt x="26861" y="19479"/>
                    </a:lnTo>
                    <a:lnTo>
                      <a:pt x="26111" y="20146"/>
                    </a:lnTo>
                    <a:cubicBezTo>
                      <a:pt x="26111" y="20312"/>
                      <a:pt x="26123" y="20598"/>
                      <a:pt x="26134" y="20753"/>
                    </a:cubicBezTo>
                    <a:lnTo>
                      <a:pt x="26134" y="21515"/>
                    </a:lnTo>
                    <a:lnTo>
                      <a:pt x="25003" y="21515"/>
                    </a:lnTo>
                    <a:lnTo>
                      <a:pt x="24468" y="21991"/>
                    </a:lnTo>
                    <a:cubicBezTo>
                      <a:pt x="27932" y="21931"/>
                      <a:pt x="31278" y="21705"/>
                      <a:pt x="34993" y="21646"/>
                    </a:cubicBezTo>
                    <a:lnTo>
                      <a:pt x="34993" y="23670"/>
                    </a:lnTo>
                    <a:lnTo>
                      <a:pt x="23848" y="23467"/>
                    </a:lnTo>
                    <a:lnTo>
                      <a:pt x="23848" y="22693"/>
                    </a:lnTo>
                    <a:lnTo>
                      <a:pt x="22955" y="23467"/>
                    </a:lnTo>
                    <a:cubicBezTo>
                      <a:pt x="22908" y="26503"/>
                      <a:pt x="22670" y="29682"/>
                      <a:pt x="22622" y="32659"/>
                    </a:cubicBezTo>
                    <a:lnTo>
                      <a:pt x="20979" y="32659"/>
                    </a:lnTo>
                    <a:cubicBezTo>
                      <a:pt x="20943" y="30433"/>
                      <a:pt x="20896" y="27777"/>
                      <a:pt x="20860" y="25384"/>
                    </a:cubicBezTo>
                    <a:lnTo>
                      <a:pt x="19979" y="26301"/>
                    </a:lnTo>
                    <a:cubicBezTo>
                      <a:pt x="19943" y="28408"/>
                      <a:pt x="19907" y="30433"/>
                      <a:pt x="19872" y="32659"/>
                    </a:cubicBezTo>
                    <a:lnTo>
                      <a:pt x="18205" y="32659"/>
                    </a:lnTo>
                    <a:cubicBezTo>
                      <a:pt x="18181" y="32528"/>
                      <a:pt x="18169" y="32385"/>
                      <a:pt x="18169" y="32254"/>
                    </a:cubicBezTo>
                    <a:cubicBezTo>
                      <a:pt x="18157" y="30861"/>
                      <a:pt x="18157" y="29444"/>
                      <a:pt x="18145" y="28063"/>
                    </a:cubicBezTo>
                    <a:lnTo>
                      <a:pt x="17169" y="29087"/>
                    </a:lnTo>
                    <a:cubicBezTo>
                      <a:pt x="17157" y="30254"/>
                      <a:pt x="17133" y="31171"/>
                      <a:pt x="17121" y="32659"/>
                    </a:cubicBezTo>
                    <a:lnTo>
                      <a:pt x="15478" y="32659"/>
                    </a:lnTo>
                    <a:cubicBezTo>
                      <a:pt x="15466" y="31909"/>
                      <a:pt x="15455" y="31385"/>
                      <a:pt x="15443" y="30790"/>
                    </a:cubicBezTo>
                    <a:lnTo>
                      <a:pt x="14419" y="31849"/>
                    </a:lnTo>
                    <a:lnTo>
                      <a:pt x="14419" y="32659"/>
                    </a:lnTo>
                    <a:lnTo>
                      <a:pt x="13633" y="32659"/>
                    </a:lnTo>
                    <a:lnTo>
                      <a:pt x="12811" y="33254"/>
                    </a:lnTo>
                    <a:cubicBezTo>
                      <a:pt x="16288" y="33314"/>
                      <a:pt x="20134" y="33314"/>
                      <a:pt x="23098" y="33373"/>
                    </a:cubicBezTo>
                    <a:lnTo>
                      <a:pt x="23098" y="35005"/>
                    </a:lnTo>
                    <a:lnTo>
                      <a:pt x="11954" y="35207"/>
                    </a:lnTo>
                    <a:lnTo>
                      <a:pt x="11954" y="34064"/>
                    </a:lnTo>
                    <a:lnTo>
                      <a:pt x="11418" y="34635"/>
                    </a:lnTo>
                    <a:cubicBezTo>
                      <a:pt x="11466" y="37707"/>
                      <a:pt x="11585" y="40827"/>
                      <a:pt x="11645" y="43803"/>
                    </a:cubicBezTo>
                    <a:lnTo>
                      <a:pt x="9573" y="43803"/>
                    </a:lnTo>
                    <a:cubicBezTo>
                      <a:pt x="9680" y="41565"/>
                      <a:pt x="9740" y="38862"/>
                      <a:pt x="9763" y="36374"/>
                    </a:cubicBezTo>
                    <a:lnTo>
                      <a:pt x="9763" y="36374"/>
                    </a:lnTo>
                    <a:lnTo>
                      <a:pt x="8763" y="37386"/>
                    </a:lnTo>
                    <a:lnTo>
                      <a:pt x="8763" y="38422"/>
                    </a:lnTo>
                    <a:cubicBezTo>
                      <a:pt x="8787" y="40029"/>
                      <a:pt x="8870" y="41589"/>
                      <a:pt x="8918" y="43184"/>
                    </a:cubicBezTo>
                    <a:lnTo>
                      <a:pt x="8918" y="43803"/>
                    </a:lnTo>
                    <a:lnTo>
                      <a:pt x="6823" y="43803"/>
                    </a:lnTo>
                    <a:cubicBezTo>
                      <a:pt x="6882" y="42315"/>
                      <a:pt x="6930" y="40720"/>
                      <a:pt x="6965" y="39160"/>
                    </a:cubicBezTo>
                    <a:lnTo>
                      <a:pt x="6965" y="39160"/>
                    </a:lnTo>
                    <a:lnTo>
                      <a:pt x="6061" y="40077"/>
                    </a:lnTo>
                    <a:cubicBezTo>
                      <a:pt x="6096" y="41112"/>
                      <a:pt x="6132" y="42124"/>
                      <a:pt x="6168" y="43160"/>
                    </a:cubicBezTo>
                    <a:lnTo>
                      <a:pt x="6168" y="43803"/>
                    </a:lnTo>
                    <a:lnTo>
                      <a:pt x="4120" y="43803"/>
                    </a:lnTo>
                    <a:cubicBezTo>
                      <a:pt x="4132" y="43053"/>
                      <a:pt x="4144" y="42601"/>
                      <a:pt x="4156" y="41970"/>
                    </a:cubicBezTo>
                    <a:lnTo>
                      <a:pt x="4156" y="41970"/>
                    </a:lnTo>
                    <a:lnTo>
                      <a:pt x="3405" y="42744"/>
                    </a:lnTo>
                    <a:cubicBezTo>
                      <a:pt x="3405" y="42910"/>
                      <a:pt x="3417" y="43089"/>
                      <a:pt x="3429" y="43256"/>
                    </a:cubicBezTo>
                    <a:cubicBezTo>
                      <a:pt x="3429" y="43434"/>
                      <a:pt x="3429" y="43637"/>
                      <a:pt x="3429" y="43827"/>
                    </a:cubicBezTo>
                    <a:cubicBezTo>
                      <a:pt x="3102" y="43877"/>
                      <a:pt x="2783" y="43901"/>
                      <a:pt x="2458" y="43901"/>
                    </a:cubicBezTo>
                    <a:cubicBezTo>
                      <a:pt x="2393" y="43901"/>
                      <a:pt x="2328" y="43900"/>
                      <a:pt x="2262" y="43898"/>
                    </a:cubicBezTo>
                    <a:lnTo>
                      <a:pt x="1596" y="44518"/>
                    </a:lnTo>
                    <a:cubicBezTo>
                      <a:pt x="5060" y="44458"/>
                      <a:pt x="8239" y="44399"/>
                      <a:pt x="11954" y="44339"/>
                    </a:cubicBezTo>
                    <a:lnTo>
                      <a:pt x="11954" y="46363"/>
                    </a:lnTo>
                    <a:lnTo>
                      <a:pt x="810" y="46173"/>
                    </a:lnTo>
                    <a:lnTo>
                      <a:pt x="810" y="45399"/>
                    </a:lnTo>
                    <a:lnTo>
                      <a:pt x="84" y="46101"/>
                    </a:lnTo>
                    <a:cubicBezTo>
                      <a:pt x="60" y="47316"/>
                      <a:pt x="24" y="48268"/>
                      <a:pt x="0" y="49744"/>
                    </a:cubicBezTo>
                    <a:lnTo>
                      <a:pt x="12633" y="49744"/>
                    </a:lnTo>
                    <a:cubicBezTo>
                      <a:pt x="12633" y="49006"/>
                      <a:pt x="12621" y="47958"/>
                      <a:pt x="12609" y="47066"/>
                    </a:cubicBezTo>
                    <a:cubicBezTo>
                      <a:pt x="12597" y="46196"/>
                      <a:pt x="12526" y="45268"/>
                      <a:pt x="12490" y="44387"/>
                    </a:cubicBezTo>
                    <a:cubicBezTo>
                      <a:pt x="12490" y="44220"/>
                      <a:pt x="12490" y="43791"/>
                      <a:pt x="12490" y="43791"/>
                    </a:cubicBezTo>
                    <a:lnTo>
                      <a:pt x="14585" y="43791"/>
                    </a:lnTo>
                    <a:cubicBezTo>
                      <a:pt x="14597" y="45280"/>
                      <a:pt x="14490" y="46327"/>
                      <a:pt x="14478" y="47577"/>
                    </a:cubicBezTo>
                    <a:cubicBezTo>
                      <a:pt x="14478" y="48280"/>
                      <a:pt x="14454" y="48994"/>
                      <a:pt x="14443" y="49744"/>
                    </a:cubicBezTo>
                    <a:lnTo>
                      <a:pt x="15383" y="49744"/>
                    </a:lnTo>
                    <a:cubicBezTo>
                      <a:pt x="15383" y="48994"/>
                      <a:pt x="15371" y="47911"/>
                      <a:pt x="15359" y="46994"/>
                    </a:cubicBezTo>
                    <a:cubicBezTo>
                      <a:pt x="15347" y="46137"/>
                      <a:pt x="15276" y="45220"/>
                      <a:pt x="15240" y="44351"/>
                    </a:cubicBezTo>
                    <a:cubicBezTo>
                      <a:pt x="15228" y="44196"/>
                      <a:pt x="15240" y="43791"/>
                      <a:pt x="15240" y="43791"/>
                    </a:cubicBezTo>
                    <a:lnTo>
                      <a:pt x="17300" y="43791"/>
                    </a:lnTo>
                    <a:cubicBezTo>
                      <a:pt x="17276" y="46030"/>
                      <a:pt x="17240" y="47518"/>
                      <a:pt x="17205" y="49744"/>
                    </a:cubicBezTo>
                    <a:lnTo>
                      <a:pt x="18145" y="49744"/>
                    </a:lnTo>
                    <a:cubicBezTo>
                      <a:pt x="18110" y="47506"/>
                      <a:pt x="18074" y="45887"/>
                      <a:pt x="18038" y="43934"/>
                    </a:cubicBezTo>
                    <a:cubicBezTo>
                      <a:pt x="18188" y="43887"/>
                      <a:pt x="18693" y="43859"/>
                      <a:pt x="19175" y="43859"/>
                    </a:cubicBezTo>
                    <a:cubicBezTo>
                      <a:pt x="19538" y="43859"/>
                      <a:pt x="19888" y="43875"/>
                      <a:pt x="20062" y="43910"/>
                    </a:cubicBezTo>
                    <a:cubicBezTo>
                      <a:pt x="20027" y="45851"/>
                      <a:pt x="19991" y="47506"/>
                      <a:pt x="19955" y="49733"/>
                    </a:cubicBezTo>
                    <a:lnTo>
                      <a:pt x="20884" y="49733"/>
                    </a:lnTo>
                    <a:cubicBezTo>
                      <a:pt x="20884" y="48994"/>
                      <a:pt x="20872" y="47851"/>
                      <a:pt x="20860" y="46899"/>
                    </a:cubicBezTo>
                    <a:cubicBezTo>
                      <a:pt x="20848" y="46053"/>
                      <a:pt x="20789" y="45149"/>
                      <a:pt x="20741" y="44303"/>
                    </a:cubicBezTo>
                    <a:lnTo>
                      <a:pt x="20741" y="43791"/>
                    </a:lnTo>
                    <a:lnTo>
                      <a:pt x="22801" y="43791"/>
                    </a:lnTo>
                    <a:cubicBezTo>
                      <a:pt x="22777" y="46018"/>
                      <a:pt x="22741" y="47506"/>
                      <a:pt x="22705" y="49733"/>
                    </a:cubicBezTo>
                    <a:lnTo>
                      <a:pt x="35314" y="49733"/>
                    </a:lnTo>
                    <a:cubicBezTo>
                      <a:pt x="35302" y="48994"/>
                      <a:pt x="35290" y="47554"/>
                      <a:pt x="35278" y="46446"/>
                    </a:cubicBezTo>
                    <a:cubicBezTo>
                      <a:pt x="35267" y="45756"/>
                      <a:pt x="35219" y="44994"/>
                      <a:pt x="35195" y="44303"/>
                    </a:cubicBezTo>
                    <a:lnTo>
                      <a:pt x="35195" y="43791"/>
                    </a:lnTo>
                    <a:lnTo>
                      <a:pt x="37291" y="43791"/>
                    </a:lnTo>
                    <a:cubicBezTo>
                      <a:pt x="37303" y="45280"/>
                      <a:pt x="37195" y="46315"/>
                      <a:pt x="37183" y="47566"/>
                    </a:cubicBezTo>
                    <a:cubicBezTo>
                      <a:pt x="37183" y="48268"/>
                      <a:pt x="37172" y="48994"/>
                      <a:pt x="37148" y="49733"/>
                    </a:cubicBezTo>
                    <a:lnTo>
                      <a:pt x="38088" y="49733"/>
                    </a:lnTo>
                    <a:cubicBezTo>
                      <a:pt x="38088" y="48994"/>
                      <a:pt x="38076" y="47899"/>
                      <a:pt x="38065" y="46982"/>
                    </a:cubicBezTo>
                    <a:cubicBezTo>
                      <a:pt x="38053" y="46113"/>
                      <a:pt x="37981" y="45208"/>
                      <a:pt x="37945" y="44351"/>
                    </a:cubicBezTo>
                    <a:cubicBezTo>
                      <a:pt x="37945" y="44184"/>
                      <a:pt x="37945" y="43791"/>
                      <a:pt x="37945" y="43791"/>
                    </a:cubicBezTo>
                    <a:lnTo>
                      <a:pt x="40005" y="43791"/>
                    </a:lnTo>
                    <a:cubicBezTo>
                      <a:pt x="39981" y="46018"/>
                      <a:pt x="39946" y="47506"/>
                      <a:pt x="39910" y="49733"/>
                    </a:cubicBezTo>
                    <a:lnTo>
                      <a:pt x="40851" y="49733"/>
                    </a:lnTo>
                    <a:cubicBezTo>
                      <a:pt x="40815" y="47506"/>
                      <a:pt x="40779" y="46018"/>
                      <a:pt x="40743" y="43791"/>
                    </a:cubicBezTo>
                    <a:lnTo>
                      <a:pt x="42756" y="43791"/>
                    </a:lnTo>
                    <a:cubicBezTo>
                      <a:pt x="42732" y="46018"/>
                      <a:pt x="42696" y="47506"/>
                      <a:pt x="42660" y="49733"/>
                    </a:cubicBezTo>
                    <a:lnTo>
                      <a:pt x="43601" y="49733"/>
                    </a:lnTo>
                    <a:cubicBezTo>
                      <a:pt x="43565" y="47506"/>
                      <a:pt x="43529" y="45875"/>
                      <a:pt x="43494" y="43934"/>
                    </a:cubicBezTo>
                    <a:cubicBezTo>
                      <a:pt x="43650" y="43887"/>
                      <a:pt x="44166" y="43859"/>
                      <a:pt x="44647" y="43859"/>
                    </a:cubicBezTo>
                    <a:cubicBezTo>
                      <a:pt x="45009" y="43859"/>
                      <a:pt x="45352" y="43875"/>
                      <a:pt x="45506" y="43910"/>
                    </a:cubicBezTo>
                    <a:cubicBezTo>
                      <a:pt x="45482" y="45851"/>
                      <a:pt x="45446" y="47506"/>
                      <a:pt x="45411" y="49733"/>
                    </a:cubicBezTo>
                    <a:lnTo>
                      <a:pt x="56543" y="49733"/>
                    </a:lnTo>
                    <a:lnTo>
                      <a:pt x="56543" y="49137"/>
                    </a:lnTo>
                    <a:cubicBezTo>
                      <a:pt x="53759" y="49039"/>
                      <a:pt x="51400" y="48968"/>
                      <a:pt x="48836" y="48968"/>
                    </a:cubicBezTo>
                    <a:cubicBezTo>
                      <a:pt x="47968" y="48968"/>
                      <a:pt x="47076" y="48976"/>
                      <a:pt x="46137" y="48994"/>
                    </a:cubicBezTo>
                    <a:lnTo>
                      <a:pt x="46137" y="47292"/>
                    </a:lnTo>
                    <a:cubicBezTo>
                      <a:pt x="49852" y="47232"/>
                      <a:pt x="52828" y="47173"/>
                      <a:pt x="56543" y="47113"/>
                    </a:cubicBezTo>
                    <a:lnTo>
                      <a:pt x="56543" y="46363"/>
                    </a:lnTo>
                    <a:cubicBezTo>
                      <a:pt x="52816" y="46304"/>
                      <a:pt x="49852" y="46244"/>
                      <a:pt x="46137" y="46173"/>
                    </a:cubicBezTo>
                    <a:lnTo>
                      <a:pt x="46137" y="44541"/>
                    </a:lnTo>
                    <a:cubicBezTo>
                      <a:pt x="49852" y="44482"/>
                      <a:pt x="52828" y="44422"/>
                      <a:pt x="56543" y="44363"/>
                    </a:cubicBezTo>
                    <a:lnTo>
                      <a:pt x="56543" y="43803"/>
                    </a:lnTo>
                    <a:lnTo>
                      <a:pt x="54983" y="43803"/>
                    </a:lnTo>
                    <a:cubicBezTo>
                      <a:pt x="55138" y="40088"/>
                      <a:pt x="55221" y="36374"/>
                      <a:pt x="55162" y="32659"/>
                    </a:cubicBezTo>
                    <a:lnTo>
                      <a:pt x="56543" y="32659"/>
                    </a:lnTo>
                    <a:lnTo>
                      <a:pt x="56543" y="31897"/>
                    </a:lnTo>
                    <a:cubicBezTo>
                      <a:pt x="52828" y="31849"/>
                      <a:pt x="49625" y="31790"/>
                      <a:pt x="46089" y="31730"/>
                    </a:cubicBezTo>
                    <a:cubicBezTo>
                      <a:pt x="46077" y="31206"/>
                      <a:pt x="46054" y="30647"/>
                      <a:pt x="46054" y="30087"/>
                    </a:cubicBezTo>
                    <a:cubicBezTo>
                      <a:pt x="49566" y="30028"/>
                      <a:pt x="52828" y="29968"/>
                      <a:pt x="56543" y="29909"/>
                    </a:cubicBezTo>
                    <a:lnTo>
                      <a:pt x="56543" y="29194"/>
                    </a:lnTo>
                    <a:cubicBezTo>
                      <a:pt x="53721" y="29086"/>
                      <a:pt x="51326" y="29018"/>
                      <a:pt x="48709" y="29018"/>
                    </a:cubicBezTo>
                    <a:cubicBezTo>
                      <a:pt x="47880" y="29018"/>
                      <a:pt x="47030" y="29025"/>
                      <a:pt x="46137" y="29040"/>
                    </a:cubicBezTo>
                    <a:lnTo>
                      <a:pt x="46137" y="27313"/>
                    </a:lnTo>
                    <a:cubicBezTo>
                      <a:pt x="46244" y="27301"/>
                      <a:pt x="46351" y="27289"/>
                      <a:pt x="46458" y="27289"/>
                    </a:cubicBezTo>
                    <a:cubicBezTo>
                      <a:pt x="49102" y="27265"/>
                      <a:pt x="51697" y="27242"/>
                      <a:pt x="54340" y="27206"/>
                    </a:cubicBezTo>
                    <a:cubicBezTo>
                      <a:pt x="55090" y="27194"/>
                      <a:pt x="55805" y="27158"/>
                      <a:pt x="56543" y="27123"/>
                    </a:cubicBezTo>
                    <a:lnTo>
                      <a:pt x="56543" y="26444"/>
                    </a:lnTo>
                    <a:cubicBezTo>
                      <a:pt x="53712" y="26335"/>
                      <a:pt x="51321" y="26268"/>
                      <a:pt x="48707" y="26268"/>
                    </a:cubicBezTo>
                    <a:cubicBezTo>
                      <a:pt x="47880" y="26268"/>
                      <a:pt x="47030" y="26275"/>
                      <a:pt x="46137" y="26289"/>
                    </a:cubicBezTo>
                    <a:lnTo>
                      <a:pt x="46137" y="24587"/>
                    </a:lnTo>
                    <a:cubicBezTo>
                      <a:pt x="49864" y="24527"/>
                      <a:pt x="52828" y="24468"/>
                      <a:pt x="56543" y="24408"/>
                    </a:cubicBezTo>
                    <a:lnTo>
                      <a:pt x="56543" y="23646"/>
                    </a:lnTo>
                    <a:cubicBezTo>
                      <a:pt x="52816" y="23586"/>
                      <a:pt x="49852" y="23527"/>
                      <a:pt x="46137" y="23467"/>
                    </a:cubicBezTo>
                    <a:lnTo>
                      <a:pt x="46137" y="21836"/>
                    </a:lnTo>
                    <a:cubicBezTo>
                      <a:pt x="49864" y="21777"/>
                      <a:pt x="52828" y="21717"/>
                      <a:pt x="56543" y="21658"/>
                    </a:cubicBezTo>
                    <a:lnTo>
                      <a:pt x="56543" y="21181"/>
                    </a:lnTo>
                    <a:cubicBezTo>
                      <a:pt x="56454" y="21185"/>
                      <a:pt x="56365" y="21187"/>
                      <a:pt x="56276" y="21187"/>
                    </a:cubicBezTo>
                    <a:cubicBezTo>
                      <a:pt x="55818" y="21187"/>
                      <a:pt x="55361" y="21134"/>
                      <a:pt x="54912" y="21015"/>
                    </a:cubicBezTo>
                    <a:cubicBezTo>
                      <a:pt x="55067" y="17276"/>
                      <a:pt x="55221" y="13335"/>
                      <a:pt x="55162" y="9620"/>
                    </a:cubicBezTo>
                    <a:lnTo>
                      <a:pt x="56543" y="9620"/>
                    </a:lnTo>
                    <a:lnTo>
                      <a:pt x="56543" y="9192"/>
                    </a:lnTo>
                    <a:cubicBezTo>
                      <a:pt x="52816" y="9132"/>
                      <a:pt x="49852" y="9073"/>
                      <a:pt x="46137" y="9025"/>
                    </a:cubicBezTo>
                    <a:lnTo>
                      <a:pt x="46137" y="7394"/>
                    </a:lnTo>
                    <a:cubicBezTo>
                      <a:pt x="49864" y="7334"/>
                      <a:pt x="52828" y="7275"/>
                      <a:pt x="56543" y="7215"/>
                    </a:cubicBezTo>
                    <a:lnTo>
                      <a:pt x="56543" y="6489"/>
                    </a:lnTo>
                    <a:cubicBezTo>
                      <a:pt x="53759" y="6391"/>
                      <a:pt x="51400" y="6320"/>
                      <a:pt x="48836" y="6320"/>
                    </a:cubicBezTo>
                    <a:cubicBezTo>
                      <a:pt x="47968" y="6320"/>
                      <a:pt x="47076" y="6328"/>
                      <a:pt x="46137" y="6346"/>
                    </a:cubicBezTo>
                    <a:lnTo>
                      <a:pt x="46137" y="4632"/>
                    </a:lnTo>
                    <a:cubicBezTo>
                      <a:pt x="49864" y="4572"/>
                      <a:pt x="52828" y="4513"/>
                      <a:pt x="56543" y="4453"/>
                    </a:cubicBezTo>
                    <a:lnTo>
                      <a:pt x="56543" y="3739"/>
                    </a:lnTo>
                    <a:cubicBezTo>
                      <a:pt x="53712" y="3630"/>
                      <a:pt x="51321" y="3563"/>
                      <a:pt x="48707" y="3563"/>
                    </a:cubicBezTo>
                    <a:cubicBezTo>
                      <a:pt x="47880" y="3563"/>
                      <a:pt x="47030" y="3570"/>
                      <a:pt x="46137" y="3584"/>
                    </a:cubicBezTo>
                    <a:lnTo>
                      <a:pt x="46137" y="1881"/>
                    </a:lnTo>
                    <a:cubicBezTo>
                      <a:pt x="49864" y="1822"/>
                      <a:pt x="52828" y="1762"/>
                      <a:pt x="56543" y="1703"/>
                    </a:cubicBezTo>
                    <a:lnTo>
                      <a:pt x="56543" y="965"/>
                    </a:lnTo>
                    <a:cubicBezTo>
                      <a:pt x="55055" y="917"/>
                      <a:pt x="53340" y="869"/>
                      <a:pt x="51721" y="846"/>
                    </a:cubicBezTo>
                    <a:cubicBezTo>
                      <a:pt x="51098" y="838"/>
                      <a:pt x="50517" y="835"/>
                      <a:pt x="49937" y="835"/>
                    </a:cubicBezTo>
                    <a:cubicBezTo>
                      <a:pt x="48777" y="835"/>
                      <a:pt x="47621" y="846"/>
                      <a:pt x="46137" y="846"/>
                    </a:cubicBezTo>
                    <a:lnTo>
                      <a:pt x="4613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4;p2"/>
              <p:cNvSpPr/>
              <p:nvPr/>
            </p:nvSpPr>
            <p:spPr>
              <a:xfrm>
                <a:off x="498850" y="4648625"/>
                <a:ext cx="23250" cy="43775"/>
              </a:xfrm>
              <a:custGeom>
                <a:avLst/>
                <a:gdLst/>
                <a:ahLst/>
                <a:cxnLst/>
                <a:rect l="l" t="t" r="r" b="b"/>
                <a:pathLst>
                  <a:path w="930" h="1751" extrusionOk="0">
                    <a:moveTo>
                      <a:pt x="906" y="0"/>
                    </a:moveTo>
                    <a:lnTo>
                      <a:pt x="13" y="893"/>
                    </a:lnTo>
                    <a:cubicBezTo>
                      <a:pt x="13" y="1191"/>
                      <a:pt x="1" y="1750"/>
                      <a:pt x="1" y="1750"/>
                    </a:cubicBezTo>
                    <a:lnTo>
                      <a:pt x="930" y="1750"/>
                    </a:lnTo>
                    <a:cubicBezTo>
                      <a:pt x="918" y="1012"/>
                      <a:pt x="918" y="584"/>
                      <a:pt x="9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" name="Google Shape;15;p2"/>
            <p:cNvGrpSpPr/>
            <p:nvPr/>
          </p:nvGrpSpPr>
          <p:grpSpPr>
            <a:xfrm>
              <a:off x="7027390" y="3043364"/>
              <a:ext cx="2017775" cy="1998718"/>
              <a:chOff x="498850" y="3224050"/>
              <a:chExt cx="1482350" cy="1468350"/>
            </a:xfrm>
          </p:grpSpPr>
          <p:sp>
            <p:nvSpPr>
              <p:cNvPr id="16" name="Google Shape;16;p2"/>
              <p:cNvSpPr/>
              <p:nvPr/>
            </p:nvSpPr>
            <p:spPr>
              <a:xfrm>
                <a:off x="1742175" y="3224050"/>
                <a:ext cx="239025" cy="202725"/>
              </a:xfrm>
              <a:custGeom>
                <a:avLst/>
                <a:gdLst/>
                <a:ahLst/>
                <a:cxnLst/>
                <a:rect l="l" t="t" r="r" b="b"/>
                <a:pathLst>
                  <a:path w="9561" h="8109" extrusionOk="0">
                    <a:moveTo>
                      <a:pt x="8192" y="0"/>
                    </a:moveTo>
                    <a:lnTo>
                      <a:pt x="7192" y="988"/>
                    </a:lnTo>
                    <a:cubicBezTo>
                      <a:pt x="7192" y="1334"/>
                      <a:pt x="7192" y="1679"/>
                      <a:pt x="7204" y="2024"/>
                    </a:cubicBezTo>
                    <a:cubicBezTo>
                      <a:pt x="7227" y="3620"/>
                      <a:pt x="7299" y="5215"/>
                      <a:pt x="7346" y="6822"/>
                    </a:cubicBezTo>
                    <a:cubicBezTo>
                      <a:pt x="7358" y="7025"/>
                      <a:pt x="7346" y="7215"/>
                      <a:pt x="7346" y="7477"/>
                    </a:cubicBezTo>
                    <a:cubicBezTo>
                      <a:pt x="7055" y="7487"/>
                      <a:pt x="6767" y="7491"/>
                      <a:pt x="6476" y="7491"/>
                    </a:cubicBezTo>
                    <a:cubicBezTo>
                      <a:pt x="6080" y="7491"/>
                      <a:pt x="5677" y="7484"/>
                      <a:pt x="5251" y="7477"/>
                    </a:cubicBezTo>
                    <a:cubicBezTo>
                      <a:pt x="5310" y="5906"/>
                      <a:pt x="5370" y="4346"/>
                      <a:pt x="5394" y="2786"/>
                    </a:cubicBezTo>
                    <a:lnTo>
                      <a:pt x="5394" y="2786"/>
                    </a:lnTo>
                    <a:lnTo>
                      <a:pt x="4501" y="3691"/>
                    </a:lnTo>
                    <a:cubicBezTo>
                      <a:pt x="4525" y="4715"/>
                      <a:pt x="4560" y="5751"/>
                      <a:pt x="4596" y="6775"/>
                    </a:cubicBezTo>
                    <a:lnTo>
                      <a:pt x="4596" y="7418"/>
                    </a:lnTo>
                    <a:cubicBezTo>
                      <a:pt x="4419" y="7467"/>
                      <a:pt x="3906" y="7496"/>
                      <a:pt x="3414" y="7496"/>
                    </a:cubicBezTo>
                    <a:cubicBezTo>
                      <a:pt x="3078" y="7496"/>
                      <a:pt x="2751" y="7482"/>
                      <a:pt x="2548" y="7453"/>
                    </a:cubicBezTo>
                    <a:cubicBezTo>
                      <a:pt x="2560" y="6834"/>
                      <a:pt x="2572" y="6215"/>
                      <a:pt x="2584" y="5596"/>
                    </a:cubicBezTo>
                    <a:lnTo>
                      <a:pt x="2584" y="5596"/>
                    </a:lnTo>
                    <a:lnTo>
                      <a:pt x="1798" y="6382"/>
                    </a:lnTo>
                    <a:cubicBezTo>
                      <a:pt x="1798" y="6727"/>
                      <a:pt x="1810" y="7084"/>
                      <a:pt x="1810" y="7430"/>
                    </a:cubicBezTo>
                    <a:cubicBezTo>
                      <a:pt x="1504" y="7469"/>
                      <a:pt x="1190" y="7492"/>
                      <a:pt x="882" y="7492"/>
                    </a:cubicBezTo>
                    <a:cubicBezTo>
                      <a:pt x="818" y="7492"/>
                      <a:pt x="754" y="7491"/>
                      <a:pt x="691" y="7489"/>
                    </a:cubicBezTo>
                    <a:lnTo>
                      <a:pt x="0" y="8108"/>
                    </a:lnTo>
                    <a:cubicBezTo>
                      <a:pt x="3215" y="8049"/>
                      <a:pt x="6584" y="7989"/>
                      <a:pt x="9561" y="7941"/>
                    </a:cubicBezTo>
                    <a:lnTo>
                      <a:pt x="9561" y="7465"/>
                    </a:lnTo>
                    <a:lnTo>
                      <a:pt x="8001" y="7465"/>
                    </a:lnTo>
                    <a:cubicBezTo>
                      <a:pt x="8108" y="5239"/>
                      <a:pt x="8168" y="2488"/>
                      <a:pt x="819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567625" y="3448775"/>
                <a:ext cx="1413575" cy="1243625"/>
              </a:xfrm>
              <a:custGeom>
                <a:avLst/>
                <a:gdLst/>
                <a:ahLst/>
                <a:cxnLst/>
                <a:rect l="l" t="t" r="r" b="b"/>
                <a:pathLst>
                  <a:path w="56543" h="49745" extrusionOk="0">
                    <a:moveTo>
                      <a:pt x="34838" y="13228"/>
                    </a:moveTo>
                    <a:lnTo>
                      <a:pt x="34838" y="13240"/>
                    </a:lnTo>
                    <a:lnTo>
                      <a:pt x="46137" y="13430"/>
                    </a:lnTo>
                    <a:lnTo>
                      <a:pt x="46137" y="15074"/>
                    </a:lnTo>
                    <a:lnTo>
                      <a:pt x="34850" y="15264"/>
                    </a:lnTo>
                    <a:cubicBezTo>
                      <a:pt x="34778" y="14978"/>
                      <a:pt x="34766" y="13585"/>
                      <a:pt x="34838" y="13228"/>
                    </a:cubicBezTo>
                    <a:close/>
                    <a:moveTo>
                      <a:pt x="34993" y="15978"/>
                    </a:moveTo>
                    <a:lnTo>
                      <a:pt x="46137" y="16181"/>
                    </a:lnTo>
                    <a:lnTo>
                      <a:pt x="46137" y="17812"/>
                    </a:lnTo>
                    <a:lnTo>
                      <a:pt x="34993" y="18002"/>
                    </a:lnTo>
                    <a:lnTo>
                      <a:pt x="34993" y="15978"/>
                    </a:lnTo>
                    <a:close/>
                    <a:moveTo>
                      <a:pt x="34790" y="18693"/>
                    </a:moveTo>
                    <a:cubicBezTo>
                      <a:pt x="36695" y="18753"/>
                      <a:pt x="38588" y="18824"/>
                      <a:pt x="40481" y="18848"/>
                    </a:cubicBezTo>
                    <a:cubicBezTo>
                      <a:pt x="41109" y="18852"/>
                      <a:pt x="41697" y="18853"/>
                      <a:pt x="42286" y="18853"/>
                    </a:cubicBezTo>
                    <a:cubicBezTo>
                      <a:pt x="43465" y="18853"/>
                      <a:pt x="44645" y="18848"/>
                      <a:pt x="46137" y="18848"/>
                    </a:cubicBezTo>
                    <a:lnTo>
                      <a:pt x="46137" y="20538"/>
                    </a:lnTo>
                    <a:lnTo>
                      <a:pt x="34790" y="20753"/>
                    </a:lnTo>
                    <a:cubicBezTo>
                      <a:pt x="34790" y="20443"/>
                      <a:pt x="34790" y="20098"/>
                      <a:pt x="34790" y="19753"/>
                    </a:cubicBezTo>
                    <a:cubicBezTo>
                      <a:pt x="34778" y="19407"/>
                      <a:pt x="34790" y="19086"/>
                      <a:pt x="34790" y="18693"/>
                    </a:cubicBezTo>
                    <a:close/>
                    <a:moveTo>
                      <a:pt x="48649" y="9620"/>
                    </a:moveTo>
                    <a:cubicBezTo>
                      <a:pt x="48649" y="10061"/>
                      <a:pt x="48653" y="10119"/>
                      <a:pt x="48657" y="10119"/>
                    </a:cubicBezTo>
                    <a:cubicBezTo>
                      <a:pt x="48658" y="10119"/>
                      <a:pt x="48659" y="10112"/>
                      <a:pt x="48660" y="10112"/>
                    </a:cubicBezTo>
                    <a:cubicBezTo>
                      <a:pt x="48661" y="10112"/>
                      <a:pt x="48661" y="10118"/>
                      <a:pt x="48661" y="10144"/>
                    </a:cubicBezTo>
                    <a:cubicBezTo>
                      <a:pt x="48673" y="12061"/>
                      <a:pt x="48661" y="14038"/>
                      <a:pt x="48685" y="15943"/>
                    </a:cubicBezTo>
                    <a:cubicBezTo>
                      <a:pt x="48709" y="17467"/>
                      <a:pt x="48780" y="19014"/>
                      <a:pt x="48828" y="20538"/>
                    </a:cubicBezTo>
                    <a:lnTo>
                      <a:pt x="48828" y="21169"/>
                    </a:lnTo>
                    <a:cubicBezTo>
                      <a:pt x="48764" y="21172"/>
                      <a:pt x="48701" y="21173"/>
                      <a:pt x="48638" y="21173"/>
                    </a:cubicBezTo>
                    <a:cubicBezTo>
                      <a:pt x="48003" y="21173"/>
                      <a:pt x="47386" y="21073"/>
                      <a:pt x="46780" y="21062"/>
                    </a:cubicBezTo>
                    <a:cubicBezTo>
                      <a:pt x="46839" y="17264"/>
                      <a:pt x="46899" y="13347"/>
                      <a:pt x="46958" y="9620"/>
                    </a:cubicBezTo>
                    <a:close/>
                    <a:moveTo>
                      <a:pt x="51400" y="9882"/>
                    </a:moveTo>
                    <a:cubicBezTo>
                      <a:pt x="51400" y="10037"/>
                      <a:pt x="51411" y="10168"/>
                      <a:pt x="51411" y="10299"/>
                    </a:cubicBezTo>
                    <a:cubicBezTo>
                      <a:pt x="51411" y="12168"/>
                      <a:pt x="51411" y="14014"/>
                      <a:pt x="51435" y="15871"/>
                    </a:cubicBezTo>
                    <a:cubicBezTo>
                      <a:pt x="51459" y="17419"/>
                      <a:pt x="51530" y="19122"/>
                      <a:pt x="51578" y="20669"/>
                    </a:cubicBezTo>
                    <a:cubicBezTo>
                      <a:pt x="51578" y="20884"/>
                      <a:pt x="51578" y="20765"/>
                      <a:pt x="51578" y="21515"/>
                    </a:cubicBezTo>
                    <a:lnTo>
                      <a:pt x="49530" y="21515"/>
                    </a:lnTo>
                    <a:cubicBezTo>
                      <a:pt x="49590" y="17062"/>
                      <a:pt x="49649" y="13823"/>
                      <a:pt x="49709" y="10025"/>
                    </a:cubicBezTo>
                    <a:cubicBezTo>
                      <a:pt x="49947" y="10025"/>
                      <a:pt x="50221" y="9930"/>
                      <a:pt x="50507" y="9930"/>
                    </a:cubicBezTo>
                    <a:cubicBezTo>
                      <a:pt x="50780" y="9918"/>
                      <a:pt x="51066" y="9882"/>
                      <a:pt x="51400" y="9882"/>
                    </a:cubicBezTo>
                    <a:close/>
                    <a:moveTo>
                      <a:pt x="54305" y="9620"/>
                    </a:moveTo>
                    <a:lnTo>
                      <a:pt x="54305" y="10347"/>
                    </a:lnTo>
                    <a:cubicBezTo>
                      <a:pt x="54305" y="12121"/>
                      <a:pt x="54221" y="13895"/>
                      <a:pt x="54257" y="15669"/>
                    </a:cubicBezTo>
                    <a:cubicBezTo>
                      <a:pt x="54281" y="17288"/>
                      <a:pt x="54317" y="19086"/>
                      <a:pt x="54364" y="20705"/>
                    </a:cubicBezTo>
                    <a:cubicBezTo>
                      <a:pt x="54364" y="20908"/>
                      <a:pt x="54328" y="20765"/>
                      <a:pt x="54328" y="21515"/>
                    </a:cubicBezTo>
                    <a:lnTo>
                      <a:pt x="52221" y="21515"/>
                    </a:lnTo>
                    <a:cubicBezTo>
                      <a:pt x="52388" y="17062"/>
                      <a:pt x="52459" y="13347"/>
                      <a:pt x="52400" y="9620"/>
                    </a:cubicBezTo>
                    <a:close/>
                    <a:moveTo>
                      <a:pt x="34993" y="24396"/>
                    </a:moveTo>
                    <a:lnTo>
                      <a:pt x="34993" y="26468"/>
                    </a:lnTo>
                    <a:cubicBezTo>
                      <a:pt x="32031" y="26345"/>
                      <a:pt x="29084" y="26259"/>
                      <a:pt x="26129" y="26259"/>
                    </a:cubicBezTo>
                    <a:cubicBezTo>
                      <a:pt x="25365" y="26259"/>
                      <a:pt x="24602" y="26265"/>
                      <a:pt x="23837" y="26277"/>
                    </a:cubicBezTo>
                    <a:lnTo>
                      <a:pt x="23837" y="24587"/>
                    </a:lnTo>
                    <a:lnTo>
                      <a:pt x="34993" y="24396"/>
                    </a:lnTo>
                    <a:close/>
                    <a:moveTo>
                      <a:pt x="34993" y="27146"/>
                    </a:moveTo>
                    <a:lnTo>
                      <a:pt x="34993" y="29218"/>
                    </a:lnTo>
                    <a:cubicBezTo>
                      <a:pt x="32038" y="29105"/>
                      <a:pt x="29091" y="29021"/>
                      <a:pt x="25777" y="29021"/>
                    </a:cubicBezTo>
                    <a:cubicBezTo>
                      <a:pt x="24912" y="29021"/>
                      <a:pt x="24021" y="29027"/>
                      <a:pt x="23098" y="29040"/>
                    </a:cubicBezTo>
                    <a:lnTo>
                      <a:pt x="23098" y="27337"/>
                    </a:lnTo>
                    <a:cubicBezTo>
                      <a:pt x="27563" y="27265"/>
                      <a:pt x="31266" y="27206"/>
                      <a:pt x="34993" y="27146"/>
                    </a:cubicBezTo>
                    <a:close/>
                    <a:moveTo>
                      <a:pt x="34993" y="29909"/>
                    </a:moveTo>
                    <a:lnTo>
                      <a:pt x="34993" y="31921"/>
                    </a:lnTo>
                    <a:cubicBezTo>
                      <a:pt x="31266" y="31849"/>
                      <a:pt x="27551" y="31790"/>
                      <a:pt x="23098" y="31730"/>
                    </a:cubicBezTo>
                    <a:lnTo>
                      <a:pt x="23098" y="30099"/>
                    </a:lnTo>
                    <a:cubicBezTo>
                      <a:pt x="27563" y="30028"/>
                      <a:pt x="31266" y="29968"/>
                      <a:pt x="34993" y="29909"/>
                    </a:cubicBezTo>
                    <a:close/>
                    <a:moveTo>
                      <a:pt x="41611" y="21278"/>
                    </a:moveTo>
                    <a:cubicBezTo>
                      <a:pt x="42042" y="21278"/>
                      <a:pt x="42515" y="21299"/>
                      <a:pt x="42756" y="21336"/>
                    </a:cubicBezTo>
                    <a:cubicBezTo>
                      <a:pt x="42684" y="25087"/>
                      <a:pt x="42625" y="28932"/>
                      <a:pt x="42565" y="32647"/>
                    </a:cubicBezTo>
                    <a:lnTo>
                      <a:pt x="40934" y="32647"/>
                    </a:lnTo>
                    <a:cubicBezTo>
                      <a:pt x="40862" y="28944"/>
                      <a:pt x="40803" y="25087"/>
                      <a:pt x="40732" y="21336"/>
                    </a:cubicBezTo>
                    <a:cubicBezTo>
                      <a:pt x="40846" y="21296"/>
                      <a:pt x="41211" y="21278"/>
                      <a:pt x="41611" y="21278"/>
                    </a:cubicBezTo>
                    <a:close/>
                    <a:moveTo>
                      <a:pt x="37255" y="21515"/>
                    </a:moveTo>
                    <a:lnTo>
                      <a:pt x="37064" y="32659"/>
                    </a:lnTo>
                    <a:lnTo>
                      <a:pt x="35374" y="32659"/>
                    </a:lnTo>
                    <a:lnTo>
                      <a:pt x="35374" y="32218"/>
                    </a:lnTo>
                    <a:cubicBezTo>
                      <a:pt x="35350" y="29778"/>
                      <a:pt x="35350" y="27301"/>
                      <a:pt x="35314" y="24872"/>
                    </a:cubicBezTo>
                    <a:cubicBezTo>
                      <a:pt x="35302" y="23848"/>
                      <a:pt x="35231" y="22955"/>
                      <a:pt x="35195" y="21931"/>
                    </a:cubicBezTo>
                    <a:cubicBezTo>
                      <a:pt x="35195" y="21753"/>
                      <a:pt x="35195" y="21515"/>
                      <a:pt x="35195" y="21515"/>
                    </a:cubicBezTo>
                    <a:close/>
                    <a:moveTo>
                      <a:pt x="39278" y="21228"/>
                    </a:moveTo>
                    <a:cubicBezTo>
                      <a:pt x="39542" y="21228"/>
                      <a:pt x="39808" y="21238"/>
                      <a:pt x="40041" y="21265"/>
                    </a:cubicBezTo>
                    <a:cubicBezTo>
                      <a:pt x="40041" y="22503"/>
                      <a:pt x="39934" y="23729"/>
                      <a:pt x="39922" y="24968"/>
                    </a:cubicBezTo>
                    <a:cubicBezTo>
                      <a:pt x="39910" y="26218"/>
                      <a:pt x="39874" y="27551"/>
                      <a:pt x="39862" y="28825"/>
                    </a:cubicBezTo>
                    <a:cubicBezTo>
                      <a:pt x="39850" y="30087"/>
                      <a:pt x="39862" y="31171"/>
                      <a:pt x="39862" y="32659"/>
                    </a:cubicBezTo>
                    <a:lnTo>
                      <a:pt x="38184" y="32659"/>
                    </a:lnTo>
                    <a:cubicBezTo>
                      <a:pt x="38112" y="28944"/>
                      <a:pt x="38053" y="25087"/>
                      <a:pt x="37993" y="21336"/>
                    </a:cubicBezTo>
                    <a:cubicBezTo>
                      <a:pt x="38148" y="21279"/>
                      <a:pt x="38705" y="21228"/>
                      <a:pt x="39278" y="21228"/>
                    </a:cubicBezTo>
                    <a:close/>
                    <a:moveTo>
                      <a:pt x="45494" y="21515"/>
                    </a:moveTo>
                    <a:cubicBezTo>
                      <a:pt x="45434" y="25230"/>
                      <a:pt x="45375" y="28885"/>
                      <a:pt x="45315" y="32683"/>
                    </a:cubicBezTo>
                    <a:cubicBezTo>
                      <a:pt x="45077" y="32683"/>
                      <a:pt x="44803" y="32623"/>
                      <a:pt x="44530" y="32623"/>
                    </a:cubicBezTo>
                    <a:cubicBezTo>
                      <a:pt x="44256" y="32623"/>
                      <a:pt x="43970" y="32588"/>
                      <a:pt x="43660" y="32588"/>
                    </a:cubicBezTo>
                    <a:cubicBezTo>
                      <a:pt x="43649" y="32457"/>
                      <a:pt x="43625" y="32338"/>
                      <a:pt x="43625" y="32230"/>
                    </a:cubicBezTo>
                    <a:cubicBezTo>
                      <a:pt x="43601" y="29575"/>
                      <a:pt x="43589" y="26896"/>
                      <a:pt x="43553" y="24229"/>
                    </a:cubicBezTo>
                    <a:cubicBezTo>
                      <a:pt x="43541" y="23384"/>
                      <a:pt x="43482" y="22682"/>
                      <a:pt x="43446" y="21836"/>
                    </a:cubicBezTo>
                    <a:cubicBezTo>
                      <a:pt x="43434" y="21693"/>
                      <a:pt x="43446" y="21515"/>
                      <a:pt x="43446" y="21515"/>
                    </a:cubicBezTo>
                    <a:close/>
                    <a:moveTo>
                      <a:pt x="34993" y="33135"/>
                    </a:moveTo>
                    <a:cubicBezTo>
                      <a:pt x="37949" y="33268"/>
                      <a:pt x="40905" y="33340"/>
                      <a:pt x="43862" y="33340"/>
                    </a:cubicBezTo>
                    <a:cubicBezTo>
                      <a:pt x="44620" y="33340"/>
                      <a:pt x="45379" y="33335"/>
                      <a:pt x="46137" y="33326"/>
                    </a:cubicBezTo>
                    <a:lnTo>
                      <a:pt x="46137" y="35028"/>
                    </a:lnTo>
                    <a:cubicBezTo>
                      <a:pt x="46042" y="35052"/>
                      <a:pt x="45935" y="35064"/>
                      <a:pt x="45839" y="35064"/>
                    </a:cubicBezTo>
                    <a:cubicBezTo>
                      <a:pt x="43172" y="35088"/>
                      <a:pt x="40505" y="35100"/>
                      <a:pt x="37850" y="35135"/>
                    </a:cubicBezTo>
                    <a:cubicBezTo>
                      <a:pt x="37017" y="35147"/>
                      <a:pt x="36279" y="35207"/>
                      <a:pt x="35445" y="35231"/>
                    </a:cubicBezTo>
                    <a:lnTo>
                      <a:pt x="34993" y="35231"/>
                    </a:lnTo>
                    <a:lnTo>
                      <a:pt x="34993" y="33135"/>
                    </a:lnTo>
                    <a:close/>
                    <a:moveTo>
                      <a:pt x="11954" y="35933"/>
                    </a:moveTo>
                    <a:lnTo>
                      <a:pt x="23098" y="36136"/>
                    </a:lnTo>
                    <a:lnTo>
                      <a:pt x="23098" y="37767"/>
                    </a:lnTo>
                    <a:lnTo>
                      <a:pt x="11954" y="37957"/>
                    </a:lnTo>
                    <a:lnTo>
                      <a:pt x="11954" y="35933"/>
                    </a:lnTo>
                    <a:close/>
                    <a:moveTo>
                      <a:pt x="34993" y="35945"/>
                    </a:moveTo>
                    <a:lnTo>
                      <a:pt x="46137" y="36124"/>
                    </a:lnTo>
                    <a:lnTo>
                      <a:pt x="46137" y="37791"/>
                    </a:lnTo>
                    <a:cubicBezTo>
                      <a:pt x="46018" y="37814"/>
                      <a:pt x="45899" y="37826"/>
                      <a:pt x="45792" y="37826"/>
                    </a:cubicBezTo>
                    <a:cubicBezTo>
                      <a:pt x="43137" y="37850"/>
                      <a:pt x="40493" y="37862"/>
                      <a:pt x="37838" y="37898"/>
                    </a:cubicBezTo>
                    <a:cubicBezTo>
                      <a:pt x="36993" y="37910"/>
                      <a:pt x="36243" y="37969"/>
                      <a:pt x="35398" y="38005"/>
                    </a:cubicBezTo>
                    <a:cubicBezTo>
                      <a:pt x="35342" y="38009"/>
                      <a:pt x="35278" y="38010"/>
                      <a:pt x="35218" y="38010"/>
                    </a:cubicBezTo>
                    <a:cubicBezTo>
                      <a:pt x="35099" y="38010"/>
                      <a:pt x="34993" y="38005"/>
                      <a:pt x="34993" y="38005"/>
                    </a:cubicBezTo>
                    <a:lnTo>
                      <a:pt x="34993" y="35945"/>
                    </a:lnTo>
                    <a:close/>
                    <a:moveTo>
                      <a:pt x="11954" y="38684"/>
                    </a:moveTo>
                    <a:lnTo>
                      <a:pt x="23098" y="38886"/>
                    </a:lnTo>
                    <a:lnTo>
                      <a:pt x="23098" y="40517"/>
                    </a:lnTo>
                    <a:lnTo>
                      <a:pt x="11954" y="40708"/>
                    </a:lnTo>
                    <a:lnTo>
                      <a:pt x="11954" y="38684"/>
                    </a:lnTo>
                    <a:close/>
                    <a:moveTo>
                      <a:pt x="34993" y="38695"/>
                    </a:moveTo>
                    <a:lnTo>
                      <a:pt x="46137" y="38874"/>
                    </a:lnTo>
                    <a:lnTo>
                      <a:pt x="46137" y="40541"/>
                    </a:lnTo>
                    <a:cubicBezTo>
                      <a:pt x="46018" y="40553"/>
                      <a:pt x="45899" y="40565"/>
                      <a:pt x="45792" y="40565"/>
                    </a:cubicBezTo>
                    <a:cubicBezTo>
                      <a:pt x="43196" y="40589"/>
                      <a:pt x="40601" y="40600"/>
                      <a:pt x="38005" y="40636"/>
                    </a:cubicBezTo>
                    <a:cubicBezTo>
                      <a:pt x="37112" y="40648"/>
                      <a:pt x="36314" y="40708"/>
                      <a:pt x="35433" y="40743"/>
                    </a:cubicBezTo>
                    <a:cubicBezTo>
                      <a:pt x="35374" y="40747"/>
                      <a:pt x="35305" y="40749"/>
                      <a:pt x="35240" y="40749"/>
                    </a:cubicBezTo>
                    <a:cubicBezTo>
                      <a:pt x="35109" y="40749"/>
                      <a:pt x="34993" y="40743"/>
                      <a:pt x="34993" y="40743"/>
                    </a:cubicBezTo>
                    <a:lnTo>
                      <a:pt x="34993" y="38695"/>
                    </a:lnTo>
                    <a:close/>
                    <a:moveTo>
                      <a:pt x="11942" y="41434"/>
                    </a:moveTo>
                    <a:lnTo>
                      <a:pt x="23098" y="41636"/>
                    </a:lnTo>
                    <a:lnTo>
                      <a:pt x="23098" y="43279"/>
                    </a:lnTo>
                    <a:cubicBezTo>
                      <a:pt x="23098" y="43291"/>
                      <a:pt x="23063" y="43315"/>
                      <a:pt x="22955" y="43315"/>
                    </a:cubicBezTo>
                    <a:cubicBezTo>
                      <a:pt x="20503" y="43339"/>
                      <a:pt x="18133" y="43351"/>
                      <a:pt x="15693" y="43387"/>
                    </a:cubicBezTo>
                    <a:cubicBezTo>
                      <a:pt x="14645" y="43398"/>
                      <a:pt x="13561" y="43458"/>
                      <a:pt x="12514" y="43494"/>
                    </a:cubicBezTo>
                    <a:lnTo>
                      <a:pt x="11942" y="43494"/>
                    </a:lnTo>
                    <a:lnTo>
                      <a:pt x="11942" y="41434"/>
                    </a:lnTo>
                    <a:close/>
                    <a:moveTo>
                      <a:pt x="34790" y="41410"/>
                    </a:moveTo>
                    <a:cubicBezTo>
                      <a:pt x="36064" y="41410"/>
                      <a:pt x="37314" y="41505"/>
                      <a:pt x="38565" y="41517"/>
                    </a:cubicBezTo>
                    <a:cubicBezTo>
                      <a:pt x="39827" y="41529"/>
                      <a:pt x="41077" y="41565"/>
                      <a:pt x="42327" y="41577"/>
                    </a:cubicBezTo>
                    <a:cubicBezTo>
                      <a:pt x="42744" y="41581"/>
                      <a:pt x="43141" y="41582"/>
                      <a:pt x="43540" y="41582"/>
                    </a:cubicBezTo>
                    <a:cubicBezTo>
                      <a:pt x="44338" y="41582"/>
                      <a:pt x="45145" y="41577"/>
                      <a:pt x="46137" y="41577"/>
                    </a:cubicBezTo>
                    <a:lnTo>
                      <a:pt x="46137" y="43291"/>
                    </a:lnTo>
                    <a:cubicBezTo>
                      <a:pt x="46030" y="43315"/>
                      <a:pt x="45935" y="43327"/>
                      <a:pt x="45827" y="43327"/>
                    </a:cubicBezTo>
                    <a:cubicBezTo>
                      <a:pt x="43387" y="43339"/>
                      <a:pt x="40934" y="43351"/>
                      <a:pt x="38481" y="43387"/>
                    </a:cubicBezTo>
                    <a:cubicBezTo>
                      <a:pt x="37445" y="43398"/>
                      <a:pt x="36386" y="43470"/>
                      <a:pt x="35338" y="43506"/>
                    </a:cubicBezTo>
                    <a:lnTo>
                      <a:pt x="34802" y="43506"/>
                    </a:lnTo>
                    <a:cubicBezTo>
                      <a:pt x="34766" y="43160"/>
                      <a:pt x="34790" y="42815"/>
                      <a:pt x="34790" y="42470"/>
                    </a:cubicBezTo>
                    <a:cubicBezTo>
                      <a:pt x="34778" y="42113"/>
                      <a:pt x="34790" y="41791"/>
                      <a:pt x="34790" y="41410"/>
                    </a:cubicBezTo>
                    <a:close/>
                    <a:moveTo>
                      <a:pt x="54150" y="32659"/>
                    </a:moveTo>
                    <a:cubicBezTo>
                      <a:pt x="54150" y="32659"/>
                      <a:pt x="54162" y="32933"/>
                      <a:pt x="54162" y="33088"/>
                    </a:cubicBezTo>
                    <a:cubicBezTo>
                      <a:pt x="54162" y="34885"/>
                      <a:pt x="54150" y="36659"/>
                      <a:pt x="54186" y="38469"/>
                    </a:cubicBezTo>
                    <a:cubicBezTo>
                      <a:pt x="54209" y="40065"/>
                      <a:pt x="54281" y="41612"/>
                      <a:pt x="54328" y="43208"/>
                    </a:cubicBezTo>
                    <a:lnTo>
                      <a:pt x="54328" y="43803"/>
                    </a:lnTo>
                    <a:lnTo>
                      <a:pt x="52221" y="43803"/>
                    </a:lnTo>
                    <a:cubicBezTo>
                      <a:pt x="52388" y="40088"/>
                      <a:pt x="52459" y="36374"/>
                      <a:pt x="52400" y="32659"/>
                    </a:cubicBezTo>
                    <a:close/>
                    <a:moveTo>
                      <a:pt x="25039" y="32528"/>
                    </a:moveTo>
                    <a:cubicBezTo>
                      <a:pt x="25325" y="32528"/>
                      <a:pt x="25611" y="32540"/>
                      <a:pt x="25932" y="32540"/>
                    </a:cubicBezTo>
                    <a:cubicBezTo>
                      <a:pt x="25932" y="32707"/>
                      <a:pt x="25956" y="32849"/>
                      <a:pt x="25956" y="32992"/>
                    </a:cubicBezTo>
                    <a:cubicBezTo>
                      <a:pt x="25956" y="34897"/>
                      <a:pt x="25956" y="36814"/>
                      <a:pt x="25980" y="38731"/>
                    </a:cubicBezTo>
                    <a:cubicBezTo>
                      <a:pt x="26003" y="40243"/>
                      <a:pt x="26075" y="41732"/>
                      <a:pt x="26123" y="43244"/>
                    </a:cubicBezTo>
                    <a:lnTo>
                      <a:pt x="26123" y="43803"/>
                    </a:lnTo>
                    <a:lnTo>
                      <a:pt x="24075" y="43815"/>
                    </a:lnTo>
                    <a:cubicBezTo>
                      <a:pt x="24134" y="40100"/>
                      <a:pt x="24194" y="36338"/>
                      <a:pt x="24253" y="32528"/>
                    </a:cubicBezTo>
                    <a:cubicBezTo>
                      <a:pt x="24412" y="32528"/>
                      <a:pt x="24587" y="32533"/>
                      <a:pt x="24767" y="32533"/>
                    </a:cubicBezTo>
                    <a:cubicBezTo>
                      <a:pt x="24857" y="32533"/>
                      <a:pt x="24948" y="32532"/>
                      <a:pt x="25039" y="32528"/>
                    </a:cubicBezTo>
                    <a:close/>
                    <a:moveTo>
                      <a:pt x="27789" y="32528"/>
                    </a:moveTo>
                    <a:cubicBezTo>
                      <a:pt x="28075" y="32528"/>
                      <a:pt x="28361" y="32540"/>
                      <a:pt x="28682" y="32540"/>
                    </a:cubicBezTo>
                    <a:cubicBezTo>
                      <a:pt x="28682" y="32707"/>
                      <a:pt x="28706" y="32849"/>
                      <a:pt x="28706" y="32992"/>
                    </a:cubicBezTo>
                    <a:cubicBezTo>
                      <a:pt x="28706" y="34850"/>
                      <a:pt x="28706" y="36707"/>
                      <a:pt x="28730" y="38564"/>
                    </a:cubicBezTo>
                    <a:cubicBezTo>
                      <a:pt x="28754" y="40112"/>
                      <a:pt x="28825" y="41624"/>
                      <a:pt x="28873" y="43172"/>
                    </a:cubicBezTo>
                    <a:lnTo>
                      <a:pt x="28873" y="43803"/>
                    </a:lnTo>
                    <a:lnTo>
                      <a:pt x="26825" y="43815"/>
                    </a:lnTo>
                    <a:cubicBezTo>
                      <a:pt x="26885" y="40088"/>
                      <a:pt x="26944" y="36338"/>
                      <a:pt x="27004" y="32528"/>
                    </a:cubicBezTo>
                    <a:cubicBezTo>
                      <a:pt x="27162" y="32528"/>
                      <a:pt x="27337" y="32533"/>
                      <a:pt x="27517" y="32533"/>
                    </a:cubicBezTo>
                    <a:cubicBezTo>
                      <a:pt x="27607" y="32533"/>
                      <a:pt x="27698" y="32532"/>
                      <a:pt x="27789" y="32528"/>
                    </a:cubicBezTo>
                    <a:close/>
                    <a:moveTo>
                      <a:pt x="31266" y="32671"/>
                    </a:moveTo>
                    <a:lnTo>
                      <a:pt x="31266" y="33052"/>
                    </a:lnTo>
                    <a:cubicBezTo>
                      <a:pt x="31266" y="34826"/>
                      <a:pt x="31349" y="36600"/>
                      <a:pt x="31385" y="38374"/>
                    </a:cubicBezTo>
                    <a:cubicBezTo>
                      <a:pt x="31409" y="40005"/>
                      <a:pt x="31528" y="41589"/>
                      <a:pt x="31576" y="43220"/>
                    </a:cubicBezTo>
                    <a:cubicBezTo>
                      <a:pt x="31576" y="43422"/>
                      <a:pt x="31623" y="43815"/>
                      <a:pt x="31623" y="43815"/>
                    </a:cubicBezTo>
                    <a:lnTo>
                      <a:pt x="29528" y="43815"/>
                    </a:lnTo>
                    <a:cubicBezTo>
                      <a:pt x="29682" y="40092"/>
                      <a:pt x="29766" y="36382"/>
                      <a:pt x="29707" y="32671"/>
                    </a:cubicBezTo>
                    <a:close/>
                    <a:moveTo>
                      <a:pt x="34183" y="32540"/>
                    </a:moveTo>
                    <a:cubicBezTo>
                      <a:pt x="34183" y="32695"/>
                      <a:pt x="34207" y="32838"/>
                      <a:pt x="34207" y="32992"/>
                    </a:cubicBezTo>
                    <a:cubicBezTo>
                      <a:pt x="34207" y="34207"/>
                      <a:pt x="34183" y="35409"/>
                      <a:pt x="34207" y="36624"/>
                    </a:cubicBezTo>
                    <a:cubicBezTo>
                      <a:pt x="34219" y="38374"/>
                      <a:pt x="34266" y="40124"/>
                      <a:pt x="34302" y="41863"/>
                    </a:cubicBezTo>
                    <a:cubicBezTo>
                      <a:pt x="34314" y="42434"/>
                      <a:pt x="34350" y="42958"/>
                      <a:pt x="34374" y="43529"/>
                    </a:cubicBezTo>
                    <a:cubicBezTo>
                      <a:pt x="34374" y="43625"/>
                      <a:pt x="34374" y="43720"/>
                      <a:pt x="34350" y="43827"/>
                    </a:cubicBezTo>
                    <a:lnTo>
                      <a:pt x="32266" y="43827"/>
                    </a:lnTo>
                    <a:cubicBezTo>
                      <a:pt x="32433" y="40092"/>
                      <a:pt x="32516" y="36334"/>
                      <a:pt x="32457" y="32540"/>
                    </a:cubicBezTo>
                    <a:close/>
                    <a:moveTo>
                      <a:pt x="48649" y="32659"/>
                    </a:moveTo>
                    <a:cubicBezTo>
                      <a:pt x="48661" y="32778"/>
                      <a:pt x="48661" y="32897"/>
                      <a:pt x="48661" y="33016"/>
                    </a:cubicBezTo>
                    <a:cubicBezTo>
                      <a:pt x="48673" y="34945"/>
                      <a:pt x="48661" y="36850"/>
                      <a:pt x="48685" y="38779"/>
                    </a:cubicBezTo>
                    <a:cubicBezTo>
                      <a:pt x="48709" y="40279"/>
                      <a:pt x="48780" y="41779"/>
                      <a:pt x="48828" y="43279"/>
                    </a:cubicBezTo>
                    <a:lnTo>
                      <a:pt x="48828" y="43898"/>
                    </a:lnTo>
                    <a:cubicBezTo>
                      <a:pt x="48221" y="43919"/>
                      <a:pt x="47633" y="43948"/>
                      <a:pt x="47054" y="43948"/>
                    </a:cubicBezTo>
                    <a:cubicBezTo>
                      <a:pt x="46962" y="43948"/>
                      <a:pt x="46871" y="43948"/>
                      <a:pt x="46780" y="43946"/>
                    </a:cubicBezTo>
                    <a:cubicBezTo>
                      <a:pt x="46839" y="40148"/>
                      <a:pt x="46899" y="36374"/>
                      <a:pt x="46958" y="32659"/>
                    </a:cubicBezTo>
                    <a:close/>
                    <a:moveTo>
                      <a:pt x="51364" y="32659"/>
                    </a:moveTo>
                    <a:cubicBezTo>
                      <a:pt x="51423" y="36386"/>
                      <a:pt x="51483" y="40136"/>
                      <a:pt x="51542" y="43887"/>
                    </a:cubicBezTo>
                    <a:cubicBezTo>
                      <a:pt x="51370" y="43939"/>
                      <a:pt x="50794" y="43972"/>
                      <a:pt x="50280" y="43972"/>
                    </a:cubicBezTo>
                    <a:cubicBezTo>
                      <a:pt x="49976" y="43972"/>
                      <a:pt x="49694" y="43961"/>
                      <a:pt x="49530" y="43934"/>
                    </a:cubicBezTo>
                    <a:cubicBezTo>
                      <a:pt x="49590" y="40172"/>
                      <a:pt x="49649" y="36374"/>
                      <a:pt x="49709" y="32659"/>
                    </a:cubicBezTo>
                    <a:close/>
                    <a:moveTo>
                      <a:pt x="34993" y="44351"/>
                    </a:moveTo>
                    <a:lnTo>
                      <a:pt x="34993" y="44363"/>
                    </a:lnTo>
                    <a:lnTo>
                      <a:pt x="34993" y="46423"/>
                    </a:lnTo>
                    <a:cubicBezTo>
                      <a:pt x="32129" y="46304"/>
                      <a:pt x="29272" y="46220"/>
                      <a:pt x="26082" y="46220"/>
                    </a:cubicBezTo>
                    <a:cubicBezTo>
                      <a:pt x="25121" y="46220"/>
                      <a:pt x="24129" y="46227"/>
                      <a:pt x="23098" y="46244"/>
                    </a:cubicBezTo>
                    <a:lnTo>
                      <a:pt x="23098" y="44541"/>
                    </a:lnTo>
                    <a:cubicBezTo>
                      <a:pt x="27563" y="44482"/>
                      <a:pt x="31278" y="44410"/>
                      <a:pt x="34993" y="44351"/>
                    </a:cubicBezTo>
                    <a:close/>
                    <a:moveTo>
                      <a:pt x="11954" y="47101"/>
                    </a:moveTo>
                    <a:lnTo>
                      <a:pt x="11954" y="49173"/>
                    </a:lnTo>
                    <a:cubicBezTo>
                      <a:pt x="9002" y="49050"/>
                      <a:pt x="6035" y="48965"/>
                      <a:pt x="3040" y="48965"/>
                    </a:cubicBezTo>
                    <a:cubicBezTo>
                      <a:pt x="2267" y="48965"/>
                      <a:pt x="1492" y="48970"/>
                      <a:pt x="715" y="48982"/>
                    </a:cubicBezTo>
                    <a:cubicBezTo>
                      <a:pt x="703" y="48899"/>
                      <a:pt x="703" y="48804"/>
                      <a:pt x="715" y="48709"/>
                    </a:cubicBezTo>
                    <a:cubicBezTo>
                      <a:pt x="715" y="48244"/>
                      <a:pt x="679" y="47768"/>
                      <a:pt x="679" y="47292"/>
                    </a:cubicBezTo>
                    <a:lnTo>
                      <a:pt x="11954" y="47101"/>
                    </a:lnTo>
                    <a:close/>
                    <a:moveTo>
                      <a:pt x="34993" y="47101"/>
                    </a:moveTo>
                    <a:lnTo>
                      <a:pt x="34993" y="49173"/>
                    </a:lnTo>
                    <a:cubicBezTo>
                      <a:pt x="32083" y="49061"/>
                      <a:pt x="29064" y="48972"/>
                      <a:pt x="26079" y="48972"/>
                    </a:cubicBezTo>
                    <a:cubicBezTo>
                      <a:pt x="25240" y="48972"/>
                      <a:pt x="24405" y="48979"/>
                      <a:pt x="23575" y="48994"/>
                    </a:cubicBezTo>
                    <a:cubicBezTo>
                      <a:pt x="23575" y="48840"/>
                      <a:pt x="23503" y="48732"/>
                      <a:pt x="23503" y="48625"/>
                    </a:cubicBezTo>
                    <a:cubicBezTo>
                      <a:pt x="23503" y="48185"/>
                      <a:pt x="23587" y="47744"/>
                      <a:pt x="23587" y="47292"/>
                    </a:cubicBezTo>
                    <a:cubicBezTo>
                      <a:pt x="27373" y="47232"/>
                      <a:pt x="31266" y="47173"/>
                      <a:pt x="34993" y="47101"/>
                    </a:cubicBezTo>
                    <a:close/>
                    <a:moveTo>
                      <a:pt x="46137" y="0"/>
                    </a:moveTo>
                    <a:lnTo>
                      <a:pt x="45446" y="607"/>
                    </a:lnTo>
                    <a:cubicBezTo>
                      <a:pt x="45399" y="3644"/>
                      <a:pt x="45375" y="6656"/>
                      <a:pt x="45315" y="9632"/>
                    </a:cubicBezTo>
                    <a:lnTo>
                      <a:pt x="43660" y="9632"/>
                    </a:lnTo>
                    <a:cubicBezTo>
                      <a:pt x="43637" y="9561"/>
                      <a:pt x="43625" y="9489"/>
                      <a:pt x="43637" y="9418"/>
                    </a:cubicBezTo>
                    <a:cubicBezTo>
                      <a:pt x="43613" y="7120"/>
                      <a:pt x="43589" y="4858"/>
                      <a:pt x="43565" y="2548"/>
                    </a:cubicBezTo>
                    <a:lnTo>
                      <a:pt x="42672" y="3382"/>
                    </a:lnTo>
                    <a:cubicBezTo>
                      <a:pt x="42637" y="5477"/>
                      <a:pt x="42601" y="7394"/>
                      <a:pt x="42577" y="9632"/>
                    </a:cubicBezTo>
                    <a:lnTo>
                      <a:pt x="40934" y="9632"/>
                    </a:lnTo>
                    <a:cubicBezTo>
                      <a:pt x="40910" y="8144"/>
                      <a:pt x="40886" y="6727"/>
                      <a:pt x="40862" y="5227"/>
                    </a:cubicBezTo>
                    <a:lnTo>
                      <a:pt x="39874" y="6251"/>
                    </a:lnTo>
                    <a:cubicBezTo>
                      <a:pt x="39862" y="7430"/>
                      <a:pt x="39839" y="8632"/>
                      <a:pt x="39827" y="9823"/>
                    </a:cubicBezTo>
                    <a:cubicBezTo>
                      <a:pt x="39303" y="9835"/>
                      <a:pt x="38743" y="9835"/>
                      <a:pt x="38136" y="9835"/>
                    </a:cubicBezTo>
                    <a:cubicBezTo>
                      <a:pt x="38136" y="9680"/>
                      <a:pt x="38124" y="9537"/>
                      <a:pt x="38124" y="9406"/>
                    </a:cubicBezTo>
                    <a:cubicBezTo>
                      <a:pt x="38124" y="8954"/>
                      <a:pt x="38124" y="8513"/>
                      <a:pt x="38112" y="8061"/>
                    </a:cubicBezTo>
                    <a:lnTo>
                      <a:pt x="37088" y="9001"/>
                    </a:lnTo>
                    <a:lnTo>
                      <a:pt x="37088" y="9632"/>
                    </a:lnTo>
                    <a:lnTo>
                      <a:pt x="36350" y="9632"/>
                    </a:lnTo>
                    <a:lnTo>
                      <a:pt x="35719" y="10382"/>
                    </a:lnTo>
                    <a:cubicBezTo>
                      <a:pt x="38757" y="10507"/>
                      <a:pt x="41614" y="10641"/>
                      <a:pt x="44765" y="10641"/>
                    </a:cubicBezTo>
                    <a:cubicBezTo>
                      <a:pt x="45220" y="10641"/>
                      <a:pt x="45681" y="10638"/>
                      <a:pt x="46149" y="10632"/>
                    </a:cubicBezTo>
                    <a:lnTo>
                      <a:pt x="46149" y="12323"/>
                    </a:lnTo>
                    <a:lnTo>
                      <a:pt x="35005" y="12526"/>
                    </a:lnTo>
                    <a:lnTo>
                      <a:pt x="35005" y="11371"/>
                    </a:lnTo>
                    <a:lnTo>
                      <a:pt x="34278" y="12156"/>
                    </a:lnTo>
                    <a:cubicBezTo>
                      <a:pt x="34326" y="15216"/>
                      <a:pt x="34290" y="17812"/>
                      <a:pt x="34338" y="21515"/>
                    </a:cubicBezTo>
                    <a:lnTo>
                      <a:pt x="32278" y="21515"/>
                    </a:lnTo>
                    <a:cubicBezTo>
                      <a:pt x="32373" y="18538"/>
                      <a:pt x="32445" y="16371"/>
                      <a:pt x="32469" y="13883"/>
                    </a:cubicBezTo>
                    <a:lnTo>
                      <a:pt x="32469" y="13883"/>
                    </a:lnTo>
                    <a:lnTo>
                      <a:pt x="31468" y="14788"/>
                    </a:lnTo>
                    <a:lnTo>
                      <a:pt x="31468" y="15669"/>
                    </a:lnTo>
                    <a:cubicBezTo>
                      <a:pt x="31492" y="17312"/>
                      <a:pt x="31564" y="19098"/>
                      <a:pt x="31623" y="20729"/>
                    </a:cubicBezTo>
                    <a:lnTo>
                      <a:pt x="31623" y="21515"/>
                    </a:lnTo>
                    <a:lnTo>
                      <a:pt x="29528" y="21515"/>
                    </a:lnTo>
                    <a:cubicBezTo>
                      <a:pt x="29587" y="19276"/>
                      <a:pt x="29635" y="18229"/>
                      <a:pt x="29671" y="16669"/>
                    </a:cubicBezTo>
                    <a:lnTo>
                      <a:pt x="29671" y="16669"/>
                    </a:lnTo>
                    <a:lnTo>
                      <a:pt x="28766" y="17479"/>
                    </a:lnTo>
                    <a:cubicBezTo>
                      <a:pt x="28801" y="18526"/>
                      <a:pt x="28837" y="19681"/>
                      <a:pt x="28873" y="20717"/>
                    </a:cubicBezTo>
                    <a:lnTo>
                      <a:pt x="28873" y="21515"/>
                    </a:lnTo>
                    <a:lnTo>
                      <a:pt x="26825" y="21515"/>
                    </a:lnTo>
                    <a:cubicBezTo>
                      <a:pt x="26837" y="20765"/>
                      <a:pt x="26849" y="20098"/>
                      <a:pt x="26861" y="19479"/>
                    </a:cubicBezTo>
                    <a:lnTo>
                      <a:pt x="26861" y="19479"/>
                    </a:lnTo>
                    <a:lnTo>
                      <a:pt x="26111" y="20146"/>
                    </a:lnTo>
                    <a:cubicBezTo>
                      <a:pt x="26111" y="20312"/>
                      <a:pt x="26123" y="20598"/>
                      <a:pt x="26134" y="20753"/>
                    </a:cubicBezTo>
                    <a:lnTo>
                      <a:pt x="26134" y="21515"/>
                    </a:lnTo>
                    <a:lnTo>
                      <a:pt x="25003" y="21515"/>
                    </a:lnTo>
                    <a:lnTo>
                      <a:pt x="24468" y="21991"/>
                    </a:lnTo>
                    <a:cubicBezTo>
                      <a:pt x="27932" y="21931"/>
                      <a:pt x="31278" y="21705"/>
                      <a:pt x="34993" y="21646"/>
                    </a:cubicBezTo>
                    <a:lnTo>
                      <a:pt x="34993" y="23670"/>
                    </a:lnTo>
                    <a:lnTo>
                      <a:pt x="23848" y="23467"/>
                    </a:lnTo>
                    <a:lnTo>
                      <a:pt x="23848" y="22693"/>
                    </a:lnTo>
                    <a:lnTo>
                      <a:pt x="22955" y="23467"/>
                    </a:lnTo>
                    <a:cubicBezTo>
                      <a:pt x="22908" y="26503"/>
                      <a:pt x="22670" y="29682"/>
                      <a:pt x="22622" y="32659"/>
                    </a:cubicBezTo>
                    <a:lnTo>
                      <a:pt x="20979" y="32659"/>
                    </a:lnTo>
                    <a:cubicBezTo>
                      <a:pt x="20943" y="30433"/>
                      <a:pt x="20896" y="27777"/>
                      <a:pt x="20860" y="25384"/>
                    </a:cubicBezTo>
                    <a:lnTo>
                      <a:pt x="19979" y="26301"/>
                    </a:lnTo>
                    <a:cubicBezTo>
                      <a:pt x="19943" y="28408"/>
                      <a:pt x="19907" y="30433"/>
                      <a:pt x="19872" y="32659"/>
                    </a:cubicBezTo>
                    <a:lnTo>
                      <a:pt x="18205" y="32659"/>
                    </a:lnTo>
                    <a:cubicBezTo>
                      <a:pt x="18181" y="32528"/>
                      <a:pt x="18169" y="32385"/>
                      <a:pt x="18169" y="32254"/>
                    </a:cubicBezTo>
                    <a:cubicBezTo>
                      <a:pt x="18157" y="30861"/>
                      <a:pt x="18157" y="29444"/>
                      <a:pt x="18145" y="28063"/>
                    </a:cubicBezTo>
                    <a:lnTo>
                      <a:pt x="17169" y="29087"/>
                    </a:lnTo>
                    <a:cubicBezTo>
                      <a:pt x="17157" y="30254"/>
                      <a:pt x="17133" y="31171"/>
                      <a:pt x="17121" y="32659"/>
                    </a:cubicBezTo>
                    <a:lnTo>
                      <a:pt x="15478" y="32659"/>
                    </a:lnTo>
                    <a:cubicBezTo>
                      <a:pt x="15466" y="31909"/>
                      <a:pt x="15455" y="31385"/>
                      <a:pt x="15443" y="30790"/>
                    </a:cubicBezTo>
                    <a:lnTo>
                      <a:pt x="14419" y="31849"/>
                    </a:lnTo>
                    <a:lnTo>
                      <a:pt x="14419" y="32659"/>
                    </a:lnTo>
                    <a:lnTo>
                      <a:pt x="13633" y="32659"/>
                    </a:lnTo>
                    <a:lnTo>
                      <a:pt x="12811" y="33254"/>
                    </a:lnTo>
                    <a:cubicBezTo>
                      <a:pt x="16288" y="33314"/>
                      <a:pt x="20134" y="33314"/>
                      <a:pt x="23098" y="33373"/>
                    </a:cubicBezTo>
                    <a:lnTo>
                      <a:pt x="23098" y="35005"/>
                    </a:lnTo>
                    <a:lnTo>
                      <a:pt x="11954" y="35207"/>
                    </a:lnTo>
                    <a:lnTo>
                      <a:pt x="11954" y="34064"/>
                    </a:lnTo>
                    <a:lnTo>
                      <a:pt x="11418" y="34635"/>
                    </a:lnTo>
                    <a:cubicBezTo>
                      <a:pt x="11466" y="37707"/>
                      <a:pt x="11585" y="40827"/>
                      <a:pt x="11645" y="43803"/>
                    </a:cubicBezTo>
                    <a:lnTo>
                      <a:pt x="9573" y="43803"/>
                    </a:lnTo>
                    <a:cubicBezTo>
                      <a:pt x="9680" y="41565"/>
                      <a:pt x="9740" y="38862"/>
                      <a:pt x="9763" y="36374"/>
                    </a:cubicBezTo>
                    <a:lnTo>
                      <a:pt x="9763" y="36374"/>
                    </a:lnTo>
                    <a:lnTo>
                      <a:pt x="8763" y="37386"/>
                    </a:lnTo>
                    <a:lnTo>
                      <a:pt x="8763" y="38422"/>
                    </a:lnTo>
                    <a:cubicBezTo>
                      <a:pt x="8787" y="40029"/>
                      <a:pt x="8870" y="41589"/>
                      <a:pt x="8918" y="43184"/>
                    </a:cubicBezTo>
                    <a:lnTo>
                      <a:pt x="8918" y="43803"/>
                    </a:lnTo>
                    <a:lnTo>
                      <a:pt x="6823" y="43803"/>
                    </a:lnTo>
                    <a:cubicBezTo>
                      <a:pt x="6882" y="42315"/>
                      <a:pt x="6930" y="40720"/>
                      <a:pt x="6965" y="39160"/>
                    </a:cubicBezTo>
                    <a:lnTo>
                      <a:pt x="6965" y="39160"/>
                    </a:lnTo>
                    <a:lnTo>
                      <a:pt x="6061" y="40077"/>
                    </a:lnTo>
                    <a:cubicBezTo>
                      <a:pt x="6096" y="41112"/>
                      <a:pt x="6132" y="42124"/>
                      <a:pt x="6168" y="43160"/>
                    </a:cubicBezTo>
                    <a:lnTo>
                      <a:pt x="6168" y="43803"/>
                    </a:lnTo>
                    <a:lnTo>
                      <a:pt x="4120" y="43803"/>
                    </a:lnTo>
                    <a:cubicBezTo>
                      <a:pt x="4132" y="43053"/>
                      <a:pt x="4144" y="42601"/>
                      <a:pt x="4156" y="41970"/>
                    </a:cubicBezTo>
                    <a:lnTo>
                      <a:pt x="4156" y="41970"/>
                    </a:lnTo>
                    <a:lnTo>
                      <a:pt x="3405" y="42744"/>
                    </a:lnTo>
                    <a:cubicBezTo>
                      <a:pt x="3405" y="42910"/>
                      <a:pt x="3417" y="43089"/>
                      <a:pt x="3429" y="43256"/>
                    </a:cubicBezTo>
                    <a:cubicBezTo>
                      <a:pt x="3429" y="43434"/>
                      <a:pt x="3429" y="43637"/>
                      <a:pt x="3429" y="43827"/>
                    </a:cubicBezTo>
                    <a:cubicBezTo>
                      <a:pt x="3102" y="43877"/>
                      <a:pt x="2783" y="43901"/>
                      <a:pt x="2458" y="43901"/>
                    </a:cubicBezTo>
                    <a:cubicBezTo>
                      <a:pt x="2393" y="43901"/>
                      <a:pt x="2328" y="43900"/>
                      <a:pt x="2262" y="43898"/>
                    </a:cubicBezTo>
                    <a:lnTo>
                      <a:pt x="1596" y="44518"/>
                    </a:lnTo>
                    <a:cubicBezTo>
                      <a:pt x="5060" y="44458"/>
                      <a:pt x="8239" y="44399"/>
                      <a:pt x="11954" y="44339"/>
                    </a:cubicBezTo>
                    <a:lnTo>
                      <a:pt x="11954" y="46363"/>
                    </a:lnTo>
                    <a:lnTo>
                      <a:pt x="810" y="46173"/>
                    </a:lnTo>
                    <a:lnTo>
                      <a:pt x="810" y="45399"/>
                    </a:lnTo>
                    <a:lnTo>
                      <a:pt x="84" y="46101"/>
                    </a:lnTo>
                    <a:cubicBezTo>
                      <a:pt x="60" y="47316"/>
                      <a:pt x="24" y="48268"/>
                      <a:pt x="0" y="49744"/>
                    </a:cubicBezTo>
                    <a:lnTo>
                      <a:pt x="12633" y="49744"/>
                    </a:lnTo>
                    <a:cubicBezTo>
                      <a:pt x="12633" y="49006"/>
                      <a:pt x="12621" y="47958"/>
                      <a:pt x="12609" y="47066"/>
                    </a:cubicBezTo>
                    <a:cubicBezTo>
                      <a:pt x="12597" y="46196"/>
                      <a:pt x="12526" y="45268"/>
                      <a:pt x="12490" y="44387"/>
                    </a:cubicBezTo>
                    <a:cubicBezTo>
                      <a:pt x="12490" y="44220"/>
                      <a:pt x="12490" y="43791"/>
                      <a:pt x="12490" y="43791"/>
                    </a:cubicBezTo>
                    <a:lnTo>
                      <a:pt x="14585" y="43791"/>
                    </a:lnTo>
                    <a:cubicBezTo>
                      <a:pt x="14597" y="45280"/>
                      <a:pt x="14490" y="46327"/>
                      <a:pt x="14478" y="47577"/>
                    </a:cubicBezTo>
                    <a:cubicBezTo>
                      <a:pt x="14478" y="48280"/>
                      <a:pt x="14454" y="48994"/>
                      <a:pt x="14443" y="49744"/>
                    </a:cubicBezTo>
                    <a:lnTo>
                      <a:pt x="15383" y="49744"/>
                    </a:lnTo>
                    <a:cubicBezTo>
                      <a:pt x="15383" y="48994"/>
                      <a:pt x="15371" y="47911"/>
                      <a:pt x="15359" y="46994"/>
                    </a:cubicBezTo>
                    <a:cubicBezTo>
                      <a:pt x="15347" y="46137"/>
                      <a:pt x="15276" y="45220"/>
                      <a:pt x="15240" y="44351"/>
                    </a:cubicBezTo>
                    <a:cubicBezTo>
                      <a:pt x="15228" y="44196"/>
                      <a:pt x="15240" y="43791"/>
                      <a:pt x="15240" y="43791"/>
                    </a:cubicBezTo>
                    <a:lnTo>
                      <a:pt x="17300" y="43791"/>
                    </a:lnTo>
                    <a:cubicBezTo>
                      <a:pt x="17276" y="46030"/>
                      <a:pt x="17240" y="47518"/>
                      <a:pt x="17205" y="49744"/>
                    </a:cubicBezTo>
                    <a:lnTo>
                      <a:pt x="18145" y="49744"/>
                    </a:lnTo>
                    <a:cubicBezTo>
                      <a:pt x="18110" y="47506"/>
                      <a:pt x="18074" y="45887"/>
                      <a:pt x="18038" y="43934"/>
                    </a:cubicBezTo>
                    <a:cubicBezTo>
                      <a:pt x="18188" y="43887"/>
                      <a:pt x="18693" y="43859"/>
                      <a:pt x="19175" y="43859"/>
                    </a:cubicBezTo>
                    <a:cubicBezTo>
                      <a:pt x="19538" y="43859"/>
                      <a:pt x="19888" y="43875"/>
                      <a:pt x="20062" y="43910"/>
                    </a:cubicBezTo>
                    <a:cubicBezTo>
                      <a:pt x="20027" y="45851"/>
                      <a:pt x="19991" y="47506"/>
                      <a:pt x="19955" y="49733"/>
                    </a:cubicBezTo>
                    <a:lnTo>
                      <a:pt x="20884" y="49733"/>
                    </a:lnTo>
                    <a:cubicBezTo>
                      <a:pt x="20884" y="48994"/>
                      <a:pt x="20872" y="47851"/>
                      <a:pt x="20860" y="46899"/>
                    </a:cubicBezTo>
                    <a:cubicBezTo>
                      <a:pt x="20848" y="46053"/>
                      <a:pt x="20789" y="45149"/>
                      <a:pt x="20741" y="44303"/>
                    </a:cubicBezTo>
                    <a:lnTo>
                      <a:pt x="20741" y="43791"/>
                    </a:lnTo>
                    <a:lnTo>
                      <a:pt x="22801" y="43791"/>
                    </a:lnTo>
                    <a:cubicBezTo>
                      <a:pt x="22777" y="46018"/>
                      <a:pt x="22741" y="47506"/>
                      <a:pt x="22705" y="49733"/>
                    </a:cubicBezTo>
                    <a:lnTo>
                      <a:pt x="35314" y="49733"/>
                    </a:lnTo>
                    <a:cubicBezTo>
                      <a:pt x="35302" y="48994"/>
                      <a:pt x="35290" y="47554"/>
                      <a:pt x="35278" y="46446"/>
                    </a:cubicBezTo>
                    <a:cubicBezTo>
                      <a:pt x="35267" y="45756"/>
                      <a:pt x="35219" y="44994"/>
                      <a:pt x="35195" y="44303"/>
                    </a:cubicBezTo>
                    <a:lnTo>
                      <a:pt x="35195" y="43791"/>
                    </a:lnTo>
                    <a:lnTo>
                      <a:pt x="37291" y="43791"/>
                    </a:lnTo>
                    <a:cubicBezTo>
                      <a:pt x="37303" y="45280"/>
                      <a:pt x="37195" y="46315"/>
                      <a:pt x="37183" y="47566"/>
                    </a:cubicBezTo>
                    <a:cubicBezTo>
                      <a:pt x="37183" y="48268"/>
                      <a:pt x="37172" y="48994"/>
                      <a:pt x="37148" y="49733"/>
                    </a:cubicBezTo>
                    <a:lnTo>
                      <a:pt x="38088" y="49733"/>
                    </a:lnTo>
                    <a:cubicBezTo>
                      <a:pt x="38088" y="48994"/>
                      <a:pt x="38076" y="47899"/>
                      <a:pt x="38065" y="46982"/>
                    </a:cubicBezTo>
                    <a:cubicBezTo>
                      <a:pt x="38053" y="46113"/>
                      <a:pt x="37981" y="45208"/>
                      <a:pt x="37945" y="44351"/>
                    </a:cubicBezTo>
                    <a:cubicBezTo>
                      <a:pt x="37945" y="44184"/>
                      <a:pt x="37945" y="43791"/>
                      <a:pt x="37945" y="43791"/>
                    </a:cubicBezTo>
                    <a:lnTo>
                      <a:pt x="40005" y="43791"/>
                    </a:lnTo>
                    <a:cubicBezTo>
                      <a:pt x="39981" y="46018"/>
                      <a:pt x="39946" y="47506"/>
                      <a:pt x="39910" y="49733"/>
                    </a:cubicBezTo>
                    <a:lnTo>
                      <a:pt x="40851" y="49733"/>
                    </a:lnTo>
                    <a:cubicBezTo>
                      <a:pt x="40815" y="47506"/>
                      <a:pt x="40779" y="46018"/>
                      <a:pt x="40743" y="43791"/>
                    </a:cubicBezTo>
                    <a:lnTo>
                      <a:pt x="42756" y="43791"/>
                    </a:lnTo>
                    <a:cubicBezTo>
                      <a:pt x="42732" y="46018"/>
                      <a:pt x="42696" y="47506"/>
                      <a:pt x="42660" y="49733"/>
                    </a:cubicBezTo>
                    <a:lnTo>
                      <a:pt x="43601" y="49733"/>
                    </a:lnTo>
                    <a:cubicBezTo>
                      <a:pt x="43565" y="47506"/>
                      <a:pt x="43529" y="45875"/>
                      <a:pt x="43494" y="43934"/>
                    </a:cubicBezTo>
                    <a:cubicBezTo>
                      <a:pt x="43650" y="43887"/>
                      <a:pt x="44166" y="43859"/>
                      <a:pt x="44647" y="43859"/>
                    </a:cubicBezTo>
                    <a:cubicBezTo>
                      <a:pt x="45009" y="43859"/>
                      <a:pt x="45352" y="43875"/>
                      <a:pt x="45506" y="43910"/>
                    </a:cubicBezTo>
                    <a:cubicBezTo>
                      <a:pt x="45482" y="45851"/>
                      <a:pt x="45446" y="47506"/>
                      <a:pt x="45411" y="49733"/>
                    </a:cubicBezTo>
                    <a:lnTo>
                      <a:pt x="56543" y="49733"/>
                    </a:lnTo>
                    <a:lnTo>
                      <a:pt x="56543" y="49137"/>
                    </a:lnTo>
                    <a:cubicBezTo>
                      <a:pt x="53759" y="49039"/>
                      <a:pt x="51400" y="48968"/>
                      <a:pt x="48836" y="48968"/>
                    </a:cubicBezTo>
                    <a:cubicBezTo>
                      <a:pt x="47968" y="48968"/>
                      <a:pt x="47076" y="48976"/>
                      <a:pt x="46137" y="48994"/>
                    </a:cubicBezTo>
                    <a:lnTo>
                      <a:pt x="46137" y="47292"/>
                    </a:lnTo>
                    <a:cubicBezTo>
                      <a:pt x="49852" y="47232"/>
                      <a:pt x="52828" y="47173"/>
                      <a:pt x="56543" y="47113"/>
                    </a:cubicBezTo>
                    <a:lnTo>
                      <a:pt x="56543" y="46363"/>
                    </a:lnTo>
                    <a:cubicBezTo>
                      <a:pt x="52816" y="46304"/>
                      <a:pt x="49852" y="46244"/>
                      <a:pt x="46137" y="46173"/>
                    </a:cubicBezTo>
                    <a:lnTo>
                      <a:pt x="46137" y="44541"/>
                    </a:lnTo>
                    <a:cubicBezTo>
                      <a:pt x="49852" y="44482"/>
                      <a:pt x="52828" y="44422"/>
                      <a:pt x="56543" y="44363"/>
                    </a:cubicBezTo>
                    <a:lnTo>
                      <a:pt x="56543" y="43803"/>
                    </a:lnTo>
                    <a:lnTo>
                      <a:pt x="54983" y="43803"/>
                    </a:lnTo>
                    <a:cubicBezTo>
                      <a:pt x="55138" y="40088"/>
                      <a:pt x="55221" y="36374"/>
                      <a:pt x="55162" y="32659"/>
                    </a:cubicBezTo>
                    <a:lnTo>
                      <a:pt x="56543" y="32659"/>
                    </a:lnTo>
                    <a:lnTo>
                      <a:pt x="56543" y="31897"/>
                    </a:lnTo>
                    <a:cubicBezTo>
                      <a:pt x="52828" y="31849"/>
                      <a:pt x="49625" y="31790"/>
                      <a:pt x="46089" y="31730"/>
                    </a:cubicBezTo>
                    <a:cubicBezTo>
                      <a:pt x="46077" y="31206"/>
                      <a:pt x="46054" y="30647"/>
                      <a:pt x="46054" y="30087"/>
                    </a:cubicBezTo>
                    <a:cubicBezTo>
                      <a:pt x="49566" y="30028"/>
                      <a:pt x="52828" y="29968"/>
                      <a:pt x="56543" y="29909"/>
                    </a:cubicBezTo>
                    <a:lnTo>
                      <a:pt x="56543" y="29194"/>
                    </a:lnTo>
                    <a:cubicBezTo>
                      <a:pt x="53721" y="29086"/>
                      <a:pt x="51326" y="29018"/>
                      <a:pt x="48709" y="29018"/>
                    </a:cubicBezTo>
                    <a:cubicBezTo>
                      <a:pt x="47880" y="29018"/>
                      <a:pt x="47030" y="29025"/>
                      <a:pt x="46137" y="29040"/>
                    </a:cubicBezTo>
                    <a:lnTo>
                      <a:pt x="46137" y="27313"/>
                    </a:lnTo>
                    <a:cubicBezTo>
                      <a:pt x="46244" y="27301"/>
                      <a:pt x="46351" y="27289"/>
                      <a:pt x="46458" y="27289"/>
                    </a:cubicBezTo>
                    <a:cubicBezTo>
                      <a:pt x="49102" y="27265"/>
                      <a:pt x="51697" y="27242"/>
                      <a:pt x="54340" y="27206"/>
                    </a:cubicBezTo>
                    <a:cubicBezTo>
                      <a:pt x="55090" y="27194"/>
                      <a:pt x="55805" y="27158"/>
                      <a:pt x="56543" y="27123"/>
                    </a:cubicBezTo>
                    <a:lnTo>
                      <a:pt x="56543" y="26444"/>
                    </a:lnTo>
                    <a:cubicBezTo>
                      <a:pt x="53712" y="26335"/>
                      <a:pt x="51321" y="26268"/>
                      <a:pt x="48707" y="26268"/>
                    </a:cubicBezTo>
                    <a:cubicBezTo>
                      <a:pt x="47880" y="26268"/>
                      <a:pt x="47030" y="26275"/>
                      <a:pt x="46137" y="26289"/>
                    </a:cubicBezTo>
                    <a:lnTo>
                      <a:pt x="46137" y="24587"/>
                    </a:lnTo>
                    <a:cubicBezTo>
                      <a:pt x="49864" y="24527"/>
                      <a:pt x="52828" y="24468"/>
                      <a:pt x="56543" y="24408"/>
                    </a:cubicBezTo>
                    <a:lnTo>
                      <a:pt x="56543" y="23646"/>
                    </a:lnTo>
                    <a:cubicBezTo>
                      <a:pt x="52816" y="23586"/>
                      <a:pt x="49852" y="23527"/>
                      <a:pt x="46137" y="23467"/>
                    </a:cubicBezTo>
                    <a:lnTo>
                      <a:pt x="46137" y="21836"/>
                    </a:lnTo>
                    <a:cubicBezTo>
                      <a:pt x="49864" y="21777"/>
                      <a:pt x="52828" y="21717"/>
                      <a:pt x="56543" y="21658"/>
                    </a:cubicBezTo>
                    <a:lnTo>
                      <a:pt x="56543" y="21181"/>
                    </a:lnTo>
                    <a:cubicBezTo>
                      <a:pt x="56454" y="21185"/>
                      <a:pt x="56365" y="21187"/>
                      <a:pt x="56276" y="21187"/>
                    </a:cubicBezTo>
                    <a:cubicBezTo>
                      <a:pt x="55818" y="21187"/>
                      <a:pt x="55361" y="21134"/>
                      <a:pt x="54912" y="21015"/>
                    </a:cubicBezTo>
                    <a:cubicBezTo>
                      <a:pt x="55067" y="17276"/>
                      <a:pt x="55221" y="13335"/>
                      <a:pt x="55162" y="9620"/>
                    </a:cubicBezTo>
                    <a:lnTo>
                      <a:pt x="56543" y="9620"/>
                    </a:lnTo>
                    <a:lnTo>
                      <a:pt x="56543" y="9192"/>
                    </a:lnTo>
                    <a:cubicBezTo>
                      <a:pt x="52816" y="9132"/>
                      <a:pt x="49852" y="9073"/>
                      <a:pt x="46137" y="9025"/>
                    </a:cubicBezTo>
                    <a:lnTo>
                      <a:pt x="46137" y="7394"/>
                    </a:lnTo>
                    <a:cubicBezTo>
                      <a:pt x="49864" y="7334"/>
                      <a:pt x="52828" y="7275"/>
                      <a:pt x="56543" y="7215"/>
                    </a:cubicBezTo>
                    <a:lnTo>
                      <a:pt x="56543" y="6489"/>
                    </a:lnTo>
                    <a:cubicBezTo>
                      <a:pt x="53759" y="6391"/>
                      <a:pt x="51400" y="6320"/>
                      <a:pt x="48836" y="6320"/>
                    </a:cubicBezTo>
                    <a:cubicBezTo>
                      <a:pt x="47968" y="6320"/>
                      <a:pt x="47076" y="6328"/>
                      <a:pt x="46137" y="6346"/>
                    </a:cubicBezTo>
                    <a:lnTo>
                      <a:pt x="46137" y="4632"/>
                    </a:lnTo>
                    <a:cubicBezTo>
                      <a:pt x="49864" y="4572"/>
                      <a:pt x="52828" y="4513"/>
                      <a:pt x="56543" y="4453"/>
                    </a:cubicBezTo>
                    <a:lnTo>
                      <a:pt x="56543" y="3739"/>
                    </a:lnTo>
                    <a:cubicBezTo>
                      <a:pt x="53712" y="3630"/>
                      <a:pt x="51321" y="3563"/>
                      <a:pt x="48707" y="3563"/>
                    </a:cubicBezTo>
                    <a:cubicBezTo>
                      <a:pt x="47880" y="3563"/>
                      <a:pt x="47030" y="3570"/>
                      <a:pt x="46137" y="3584"/>
                    </a:cubicBezTo>
                    <a:lnTo>
                      <a:pt x="46137" y="1881"/>
                    </a:lnTo>
                    <a:cubicBezTo>
                      <a:pt x="49864" y="1822"/>
                      <a:pt x="52828" y="1762"/>
                      <a:pt x="56543" y="1703"/>
                    </a:cubicBezTo>
                    <a:lnTo>
                      <a:pt x="56543" y="965"/>
                    </a:lnTo>
                    <a:cubicBezTo>
                      <a:pt x="55055" y="917"/>
                      <a:pt x="53340" y="869"/>
                      <a:pt x="51721" y="846"/>
                    </a:cubicBezTo>
                    <a:cubicBezTo>
                      <a:pt x="51098" y="838"/>
                      <a:pt x="50517" y="835"/>
                      <a:pt x="49937" y="835"/>
                    </a:cubicBezTo>
                    <a:cubicBezTo>
                      <a:pt x="48777" y="835"/>
                      <a:pt x="47621" y="846"/>
                      <a:pt x="46137" y="846"/>
                    </a:cubicBezTo>
                    <a:lnTo>
                      <a:pt x="4613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>
                <a:off x="498850" y="4648625"/>
                <a:ext cx="23250" cy="43775"/>
              </a:xfrm>
              <a:custGeom>
                <a:avLst/>
                <a:gdLst/>
                <a:ahLst/>
                <a:cxnLst/>
                <a:rect l="l" t="t" r="r" b="b"/>
                <a:pathLst>
                  <a:path w="930" h="1751" extrusionOk="0">
                    <a:moveTo>
                      <a:pt x="906" y="0"/>
                    </a:moveTo>
                    <a:lnTo>
                      <a:pt x="13" y="893"/>
                    </a:lnTo>
                    <a:cubicBezTo>
                      <a:pt x="13" y="1191"/>
                      <a:pt x="1" y="1750"/>
                      <a:pt x="1" y="1750"/>
                    </a:cubicBezTo>
                    <a:lnTo>
                      <a:pt x="930" y="1750"/>
                    </a:lnTo>
                    <a:cubicBezTo>
                      <a:pt x="918" y="1012"/>
                      <a:pt x="918" y="584"/>
                      <a:pt x="90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9" name="Google Shape;19;p2"/>
            <p:cNvSpPr/>
            <p:nvPr/>
          </p:nvSpPr>
          <p:spPr>
            <a:xfrm rot="5400000">
              <a:off x="-150" y="0"/>
              <a:ext cx="1758600" cy="17586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-151" y="0"/>
              <a:ext cx="2888100" cy="2888100"/>
            </a:xfrm>
            <a:prstGeom prst="diagStripe">
              <a:avLst>
                <a:gd name="adj" fmla="val 5572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-150" y="0"/>
              <a:ext cx="3077400" cy="3077400"/>
            </a:xfrm>
            <a:prstGeom prst="diagStripe">
              <a:avLst>
                <a:gd name="adj" fmla="val 91641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-150" y="0"/>
              <a:ext cx="9144000" cy="5143500"/>
            </a:xfrm>
            <a:prstGeom prst="frame">
              <a:avLst>
                <a:gd name="adj1" fmla="val 237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7657228" y="580280"/>
              <a:ext cx="538010" cy="538443"/>
            </a:xfrm>
            <a:custGeom>
              <a:avLst/>
              <a:gdLst/>
              <a:ahLst/>
              <a:cxnLst/>
              <a:rect l="l" t="t" r="r" b="b"/>
              <a:pathLst>
                <a:path w="13682" h="13693" fill="none" extrusionOk="0">
                  <a:moveTo>
                    <a:pt x="8276" y="798"/>
                  </a:moveTo>
                  <a:cubicBezTo>
                    <a:pt x="11621" y="1596"/>
                    <a:pt x="13681" y="4942"/>
                    <a:pt x="12883" y="8287"/>
                  </a:cubicBezTo>
                  <a:cubicBezTo>
                    <a:pt x="12098" y="11621"/>
                    <a:pt x="8740" y="13693"/>
                    <a:pt x="5406" y="12895"/>
                  </a:cubicBezTo>
                  <a:cubicBezTo>
                    <a:pt x="2061" y="12097"/>
                    <a:pt x="1" y="8752"/>
                    <a:pt x="799" y="5406"/>
                  </a:cubicBezTo>
                  <a:cubicBezTo>
                    <a:pt x="1584" y="2072"/>
                    <a:pt x="4942" y="0"/>
                    <a:pt x="8276" y="798"/>
                  </a:cubicBezTo>
                  <a:close/>
                </a:path>
              </a:pathLst>
            </a:custGeom>
            <a:noFill/>
            <a:ln w="19050" cap="flat" cmpd="sng">
              <a:solidFill>
                <a:srgbClr val="DFC09F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592117" y="532942"/>
              <a:ext cx="381625" cy="381625"/>
            </a:xfrm>
            <a:custGeom>
              <a:avLst/>
              <a:gdLst/>
              <a:ahLst/>
              <a:cxnLst/>
              <a:rect l="l" t="t" r="r" b="b"/>
              <a:pathLst>
                <a:path w="9705" h="9705" fill="none" extrusionOk="0">
                  <a:moveTo>
                    <a:pt x="7978" y="1727"/>
                  </a:moveTo>
                  <a:cubicBezTo>
                    <a:pt x="9704" y="3454"/>
                    <a:pt x="9704" y="6252"/>
                    <a:pt x="7978" y="7978"/>
                  </a:cubicBezTo>
                  <a:cubicBezTo>
                    <a:pt x="6251" y="9704"/>
                    <a:pt x="3454" y="9704"/>
                    <a:pt x="1727" y="7978"/>
                  </a:cubicBezTo>
                  <a:cubicBezTo>
                    <a:pt x="1" y="6252"/>
                    <a:pt x="1" y="3454"/>
                    <a:pt x="1727" y="1727"/>
                  </a:cubicBezTo>
                  <a:cubicBezTo>
                    <a:pt x="3454" y="1"/>
                    <a:pt x="6251" y="1"/>
                    <a:pt x="7978" y="1727"/>
                  </a:cubicBezTo>
                  <a:close/>
                </a:path>
              </a:pathLst>
            </a:custGeom>
            <a:noFill/>
            <a:ln w="19050" cap="flat" cmpd="sng">
              <a:solidFill>
                <a:srgbClr val="DFC09F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" name="Google Shape;25;p2"/>
            <p:cNvGrpSpPr/>
            <p:nvPr/>
          </p:nvGrpSpPr>
          <p:grpSpPr>
            <a:xfrm>
              <a:off x="373691" y="3895669"/>
              <a:ext cx="885900" cy="885900"/>
              <a:chOff x="713388" y="3717894"/>
              <a:chExt cx="885900" cy="885900"/>
            </a:xfrm>
          </p:grpSpPr>
          <p:grpSp>
            <p:nvGrpSpPr>
              <p:cNvPr id="26" name="Google Shape;26;p2"/>
              <p:cNvGrpSpPr/>
              <p:nvPr/>
            </p:nvGrpSpPr>
            <p:grpSpPr>
              <a:xfrm>
                <a:off x="1139136" y="3851384"/>
                <a:ext cx="454563" cy="703194"/>
                <a:chOff x="1139136" y="3851384"/>
                <a:chExt cx="454563" cy="703194"/>
              </a:xfrm>
            </p:grpSpPr>
            <p:sp>
              <p:nvSpPr>
                <p:cNvPr id="27" name="Google Shape;27;p2"/>
                <p:cNvSpPr/>
                <p:nvPr/>
              </p:nvSpPr>
              <p:spPr>
                <a:xfrm>
                  <a:off x="1311460" y="4104215"/>
                  <a:ext cx="34407" cy="2818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7" h="8002" extrusionOk="0">
                      <a:moveTo>
                        <a:pt x="977" y="1"/>
                      </a:moveTo>
                      <a:lnTo>
                        <a:pt x="0" y="989"/>
                      </a:lnTo>
                      <a:lnTo>
                        <a:pt x="0" y="8001"/>
                      </a:lnTo>
                      <a:lnTo>
                        <a:pt x="977" y="7013"/>
                      </a:lnTo>
                      <a:lnTo>
                        <a:pt x="977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" name="Google Shape;28;p2"/>
                <p:cNvSpPr/>
                <p:nvPr/>
              </p:nvSpPr>
              <p:spPr>
                <a:xfrm>
                  <a:off x="1228838" y="4188069"/>
                  <a:ext cx="34443" cy="2822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8" h="8014" extrusionOk="0">
                      <a:moveTo>
                        <a:pt x="977" y="1"/>
                      </a:moveTo>
                      <a:lnTo>
                        <a:pt x="1" y="989"/>
                      </a:lnTo>
                      <a:lnTo>
                        <a:pt x="1" y="8014"/>
                      </a:lnTo>
                      <a:lnTo>
                        <a:pt x="977" y="7025"/>
                      </a:lnTo>
                      <a:lnTo>
                        <a:pt x="977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" name="Google Shape;29;p2"/>
                <p:cNvSpPr/>
                <p:nvPr/>
              </p:nvSpPr>
              <p:spPr>
                <a:xfrm>
                  <a:off x="1559292" y="3851384"/>
                  <a:ext cx="34407" cy="2818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7" h="8002" extrusionOk="0">
                      <a:moveTo>
                        <a:pt x="976" y="0"/>
                      </a:moveTo>
                      <a:lnTo>
                        <a:pt x="0" y="988"/>
                      </a:lnTo>
                      <a:lnTo>
                        <a:pt x="0" y="8001"/>
                      </a:lnTo>
                      <a:lnTo>
                        <a:pt x="976" y="7013"/>
                      </a:lnTo>
                      <a:lnTo>
                        <a:pt x="976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" name="Google Shape;30;p2"/>
                <p:cNvSpPr/>
                <p:nvPr/>
              </p:nvSpPr>
              <p:spPr>
                <a:xfrm>
                  <a:off x="1394082" y="4019938"/>
                  <a:ext cx="34407" cy="2818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7" h="8002" extrusionOk="0">
                      <a:moveTo>
                        <a:pt x="976" y="0"/>
                      </a:moveTo>
                      <a:lnTo>
                        <a:pt x="0" y="977"/>
                      </a:lnTo>
                      <a:lnTo>
                        <a:pt x="0" y="8001"/>
                      </a:lnTo>
                      <a:lnTo>
                        <a:pt x="976" y="7013"/>
                      </a:lnTo>
                      <a:lnTo>
                        <a:pt x="976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" name="Google Shape;31;p2"/>
                <p:cNvSpPr/>
                <p:nvPr/>
              </p:nvSpPr>
              <p:spPr>
                <a:xfrm>
                  <a:off x="1139136" y="4272768"/>
                  <a:ext cx="34407" cy="2818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7" h="8002" extrusionOk="0">
                      <a:moveTo>
                        <a:pt x="976" y="1"/>
                      </a:moveTo>
                      <a:lnTo>
                        <a:pt x="0" y="977"/>
                      </a:lnTo>
                      <a:lnTo>
                        <a:pt x="0" y="8002"/>
                      </a:lnTo>
                      <a:lnTo>
                        <a:pt x="976" y="7014"/>
                      </a:lnTo>
                      <a:lnTo>
                        <a:pt x="976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" name="Google Shape;32;p2"/>
                <p:cNvSpPr/>
                <p:nvPr/>
              </p:nvSpPr>
              <p:spPr>
                <a:xfrm>
                  <a:off x="1476669" y="3935661"/>
                  <a:ext cx="34407" cy="2818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7" h="8002" extrusionOk="0">
                      <a:moveTo>
                        <a:pt x="977" y="0"/>
                      </a:moveTo>
                      <a:lnTo>
                        <a:pt x="1" y="977"/>
                      </a:lnTo>
                      <a:lnTo>
                        <a:pt x="1" y="8001"/>
                      </a:lnTo>
                      <a:lnTo>
                        <a:pt x="977" y="7013"/>
                      </a:lnTo>
                      <a:lnTo>
                        <a:pt x="977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cxnSp>
            <p:nvCxnSpPr>
              <p:cNvPr id="33" name="Google Shape;33;p2"/>
              <p:cNvCxnSpPr/>
              <p:nvPr/>
            </p:nvCxnSpPr>
            <p:spPr>
              <a:xfrm rot="10800000" flipH="1">
                <a:off x="713388" y="3717894"/>
                <a:ext cx="885900" cy="8859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4" name="Google Shape;34;p2"/>
              <p:cNvCxnSpPr/>
              <p:nvPr/>
            </p:nvCxnSpPr>
            <p:spPr>
              <a:xfrm rot="10800000" flipH="1">
                <a:off x="960650" y="4001657"/>
                <a:ext cx="219900" cy="2199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35" name="Google Shape;35;p2"/>
            <p:cNvGrpSpPr/>
            <p:nvPr/>
          </p:nvGrpSpPr>
          <p:grpSpPr>
            <a:xfrm rot="-5400000">
              <a:off x="8430603" y="721212"/>
              <a:ext cx="475817" cy="475817"/>
              <a:chOff x="713388" y="3717894"/>
              <a:chExt cx="885900" cy="885900"/>
            </a:xfrm>
          </p:grpSpPr>
          <p:cxnSp>
            <p:nvCxnSpPr>
              <p:cNvPr id="36" name="Google Shape;36;p2"/>
              <p:cNvCxnSpPr/>
              <p:nvPr/>
            </p:nvCxnSpPr>
            <p:spPr>
              <a:xfrm rot="10800000" flipH="1">
                <a:off x="713388" y="3717894"/>
                <a:ext cx="885900" cy="8859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7" name="Google Shape;37;p2"/>
              <p:cNvCxnSpPr/>
              <p:nvPr/>
            </p:nvCxnSpPr>
            <p:spPr>
              <a:xfrm rot="10800000" flipH="1">
                <a:off x="847319" y="4001657"/>
                <a:ext cx="219900" cy="2199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38" name="Google Shape;38;p2"/>
          <p:cNvSpPr txBox="1">
            <a:spLocks noGrp="1"/>
          </p:cNvSpPr>
          <p:nvPr>
            <p:ph type="ctrTitle"/>
          </p:nvPr>
        </p:nvSpPr>
        <p:spPr>
          <a:xfrm>
            <a:off x="2147575" y="1686875"/>
            <a:ext cx="4257300" cy="18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500">
                <a:solidFill>
                  <a:schemeClr val="lt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9" name="Google Shape;39;p2"/>
          <p:cNvSpPr txBox="1">
            <a:spLocks noGrp="1"/>
          </p:cNvSpPr>
          <p:nvPr>
            <p:ph type="subTitle" idx="1"/>
          </p:nvPr>
        </p:nvSpPr>
        <p:spPr>
          <a:xfrm>
            <a:off x="2147575" y="3543602"/>
            <a:ext cx="4343400" cy="52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" name="Google Shape;114;p7"/>
          <p:cNvGrpSpPr/>
          <p:nvPr/>
        </p:nvGrpSpPr>
        <p:grpSpPr>
          <a:xfrm>
            <a:off x="-150" y="-1650"/>
            <a:ext cx="9153450" cy="5146825"/>
            <a:chOff x="-150" y="-1650"/>
            <a:chExt cx="9153450" cy="5146825"/>
          </a:xfrm>
        </p:grpSpPr>
        <p:sp>
          <p:nvSpPr>
            <p:cNvPr id="115" name="Google Shape;115;p7"/>
            <p:cNvSpPr/>
            <p:nvPr/>
          </p:nvSpPr>
          <p:spPr>
            <a:xfrm rot="-5400000">
              <a:off x="5857200" y="1849050"/>
              <a:ext cx="5146800" cy="1445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7"/>
            <p:cNvSpPr/>
            <p:nvPr/>
          </p:nvSpPr>
          <p:spPr>
            <a:xfrm rot="-5400000">
              <a:off x="6778420" y="2778000"/>
              <a:ext cx="2365500" cy="23655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7"/>
            <p:cNvSpPr/>
            <p:nvPr/>
          </p:nvSpPr>
          <p:spPr>
            <a:xfrm rot="10800000">
              <a:off x="5656650" y="1656300"/>
              <a:ext cx="3487200" cy="3487200"/>
            </a:xfrm>
            <a:prstGeom prst="diagStripe">
              <a:avLst>
                <a:gd name="adj" fmla="val 67974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7"/>
            <p:cNvSpPr/>
            <p:nvPr/>
          </p:nvSpPr>
          <p:spPr>
            <a:xfrm rot="10800000">
              <a:off x="5337450" y="1337100"/>
              <a:ext cx="3806400" cy="3806400"/>
            </a:xfrm>
            <a:prstGeom prst="diagStripe">
              <a:avLst>
                <a:gd name="adj" fmla="val 91641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7"/>
            <p:cNvSpPr/>
            <p:nvPr/>
          </p:nvSpPr>
          <p:spPr>
            <a:xfrm>
              <a:off x="-150" y="0"/>
              <a:ext cx="9144000" cy="5143500"/>
            </a:xfrm>
            <a:prstGeom prst="frame">
              <a:avLst>
                <a:gd name="adj1" fmla="val 237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7"/>
            <p:cNvSpPr/>
            <p:nvPr/>
          </p:nvSpPr>
          <p:spPr>
            <a:xfrm>
              <a:off x="0" y="411850"/>
              <a:ext cx="6642900" cy="572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1" name="Google Shape;121;p7"/>
            <p:cNvGrpSpPr/>
            <p:nvPr/>
          </p:nvGrpSpPr>
          <p:grpSpPr>
            <a:xfrm rot="-5400000">
              <a:off x="7701353" y="90019"/>
              <a:ext cx="1380809" cy="1367621"/>
              <a:chOff x="498850" y="3224050"/>
              <a:chExt cx="1482350" cy="1468350"/>
            </a:xfrm>
          </p:grpSpPr>
          <p:sp>
            <p:nvSpPr>
              <p:cNvPr id="122" name="Google Shape;122;p7"/>
              <p:cNvSpPr/>
              <p:nvPr/>
            </p:nvSpPr>
            <p:spPr>
              <a:xfrm>
                <a:off x="1742175" y="3224050"/>
                <a:ext cx="239025" cy="202725"/>
              </a:xfrm>
              <a:custGeom>
                <a:avLst/>
                <a:gdLst/>
                <a:ahLst/>
                <a:cxnLst/>
                <a:rect l="l" t="t" r="r" b="b"/>
                <a:pathLst>
                  <a:path w="9561" h="8109" extrusionOk="0">
                    <a:moveTo>
                      <a:pt x="8192" y="0"/>
                    </a:moveTo>
                    <a:lnTo>
                      <a:pt x="7192" y="988"/>
                    </a:lnTo>
                    <a:cubicBezTo>
                      <a:pt x="7192" y="1334"/>
                      <a:pt x="7192" y="1679"/>
                      <a:pt x="7204" y="2024"/>
                    </a:cubicBezTo>
                    <a:cubicBezTo>
                      <a:pt x="7227" y="3620"/>
                      <a:pt x="7299" y="5215"/>
                      <a:pt x="7346" y="6822"/>
                    </a:cubicBezTo>
                    <a:cubicBezTo>
                      <a:pt x="7358" y="7025"/>
                      <a:pt x="7346" y="7215"/>
                      <a:pt x="7346" y="7477"/>
                    </a:cubicBezTo>
                    <a:cubicBezTo>
                      <a:pt x="7055" y="7487"/>
                      <a:pt x="6767" y="7491"/>
                      <a:pt x="6476" y="7491"/>
                    </a:cubicBezTo>
                    <a:cubicBezTo>
                      <a:pt x="6080" y="7491"/>
                      <a:pt x="5677" y="7484"/>
                      <a:pt x="5251" y="7477"/>
                    </a:cubicBezTo>
                    <a:cubicBezTo>
                      <a:pt x="5310" y="5906"/>
                      <a:pt x="5370" y="4346"/>
                      <a:pt x="5394" y="2786"/>
                    </a:cubicBezTo>
                    <a:lnTo>
                      <a:pt x="5394" y="2786"/>
                    </a:lnTo>
                    <a:lnTo>
                      <a:pt x="4501" y="3691"/>
                    </a:lnTo>
                    <a:cubicBezTo>
                      <a:pt x="4525" y="4715"/>
                      <a:pt x="4560" y="5751"/>
                      <a:pt x="4596" y="6775"/>
                    </a:cubicBezTo>
                    <a:lnTo>
                      <a:pt x="4596" y="7418"/>
                    </a:lnTo>
                    <a:cubicBezTo>
                      <a:pt x="4419" y="7467"/>
                      <a:pt x="3906" y="7496"/>
                      <a:pt x="3414" y="7496"/>
                    </a:cubicBezTo>
                    <a:cubicBezTo>
                      <a:pt x="3078" y="7496"/>
                      <a:pt x="2751" y="7482"/>
                      <a:pt x="2548" y="7453"/>
                    </a:cubicBezTo>
                    <a:cubicBezTo>
                      <a:pt x="2560" y="6834"/>
                      <a:pt x="2572" y="6215"/>
                      <a:pt x="2584" y="5596"/>
                    </a:cubicBezTo>
                    <a:lnTo>
                      <a:pt x="2584" y="5596"/>
                    </a:lnTo>
                    <a:lnTo>
                      <a:pt x="1798" y="6382"/>
                    </a:lnTo>
                    <a:cubicBezTo>
                      <a:pt x="1798" y="6727"/>
                      <a:pt x="1810" y="7084"/>
                      <a:pt x="1810" y="7430"/>
                    </a:cubicBezTo>
                    <a:cubicBezTo>
                      <a:pt x="1504" y="7469"/>
                      <a:pt x="1190" y="7492"/>
                      <a:pt x="882" y="7492"/>
                    </a:cubicBezTo>
                    <a:cubicBezTo>
                      <a:pt x="818" y="7492"/>
                      <a:pt x="754" y="7491"/>
                      <a:pt x="691" y="7489"/>
                    </a:cubicBezTo>
                    <a:lnTo>
                      <a:pt x="0" y="8108"/>
                    </a:lnTo>
                    <a:cubicBezTo>
                      <a:pt x="3215" y="8049"/>
                      <a:pt x="6584" y="7989"/>
                      <a:pt x="9561" y="7941"/>
                    </a:cubicBezTo>
                    <a:lnTo>
                      <a:pt x="9561" y="7465"/>
                    </a:lnTo>
                    <a:lnTo>
                      <a:pt x="8001" y="7465"/>
                    </a:lnTo>
                    <a:cubicBezTo>
                      <a:pt x="8108" y="5239"/>
                      <a:pt x="8168" y="2488"/>
                      <a:pt x="819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23;p7"/>
              <p:cNvSpPr/>
              <p:nvPr/>
            </p:nvSpPr>
            <p:spPr>
              <a:xfrm>
                <a:off x="567625" y="3448775"/>
                <a:ext cx="1413575" cy="1243625"/>
              </a:xfrm>
              <a:custGeom>
                <a:avLst/>
                <a:gdLst/>
                <a:ahLst/>
                <a:cxnLst/>
                <a:rect l="l" t="t" r="r" b="b"/>
                <a:pathLst>
                  <a:path w="56543" h="49745" extrusionOk="0">
                    <a:moveTo>
                      <a:pt x="34838" y="13228"/>
                    </a:moveTo>
                    <a:lnTo>
                      <a:pt x="34838" y="13240"/>
                    </a:lnTo>
                    <a:lnTo>
                      <a:pt x="46137" y="13430"/>
                    </a:lnTo>
                    <a:lnTo>
                      <a:pt x="46137" y="15074"/>
                    </a:lnTo>
                    <a:lnTo>
                      <a:pt x="34850" y="15264"/>
                    </a:lnTo>
                    <a:cubicBezTo>
                      <a:pt x="34778" y="14978"/>
                      <a:pt x="34766" y="13585"/>
                      <a:pt x="34838" y="13228"/>
                    </a:cubicBezTo>
                    <a:close/>
                    <a:moveTo>
                      <a:pt x="34993" y="15978"/>
                    </a:moveTo>
                    <a:lnTo>
                      <a:pt x="46137" y="16181"/>
                    </a:lnTo>
                    <a:lnTo>
                      <a:pt x="46137" y="17812"/>
                    </a:lnTo>
                    <a:lnTo>
                      <a:pt x="34993" y="18002"/>
                    </a:lnTo>
                    <a:lnTo>
                      <a:pt x="34993" y="15978"/>
                    </a:lnTo>
                    <a:close/>
                    <a:moveTo>
                      <a:pt x="34790" y="18693"/>
                    </a:moveTo>
                    <a:cubicBezTo>
                      <a:pt x="36695" y="18753"/>
                      <a:pt x="38588" y="18824"/>
                      <a:pt x="40481" y="18848"/>
                    </a:cubicBezTo>
                    <a:cubicBezTo>
                      <a:pt x="41109" y="18852"/>
                      <a:pt x="41697" y="18853"/>
                      <a:pt x="42286" y="18853"/>
                    </a:cubicBezTo>
                    <a:cubicBezTo>
                      <a:pt x="43465" y="18853"/>
                      <a:pt x="44645" y="18848"/>
                      <a:pt x="46137" y="18848"/>
                    </a:cubicBezTo>
                    <a:lnTo>
                      <a:pt x="46137" y="20538"/>
                    </a:lnTo>
                    <a:lnTo>
                      <a:pt x="34790" y="20753"/>
                    </a:lnTo>
                    <a:cubicBezTo>
                      <a:pt x="34790" y="20443"/>
                      <a:pt x="34790" y="20098"/>
                      <a:pt x="34790" y="19753"/>
                    </a:cubicBezTo>
                    <a:cubicBezTo>
                      <a:pt x="34778" y="19407"/>
                      <a:pt x="34790" y="19086"/>
                      <a:pt x="34790" y="18693"/>
                    </a:cubicBezTo>
                    <a:close/>
                    <a:moveTo>
                      <a:pt x="48649" y="9620"/>
                    </a:moveTo>
                    <a:cubicBezTo>
                      <a:pt x="48649" y="10061"/>
                      <a:pt x="48653" y="10119"/>
                      <a:pt x="48657" y="10119"/>
                    </a:cubicBezTo>
                    <a:cubicBezTo>
                      <a:pt x="48658" y="10119"/>
                      <a:pt x="48659" y="10112"/>
                      <a:pt x="48660" y="10112"/>
                    </a:cubicBezTo>
                    <a:cubicBezTo>
                      <a:pt x="48661" y="10112"/>
                      <a:pt x="48661" y="10118"/>
                      <a:pt x="48661" y="10144"/>
                    </a:cubicBezTo>
                    <a:cubicBezTo>
                      <a:pt x="48673" y="12061"/>
                      <a:pt x="48661" y="14038"/>
                      <a:pt x="48685" y="15943"/>
                    </a:cubicBezTo>
                    <a:cubicBezTo>
                      <a:pt x="48709" y="17467"/>
                      <a:pt x="48780" y="19014"/>
                      <a:pt x="48828" y="20538"/>
                    </a:cubicBezTo>
                    <a:lnTo>
                      <a:pt x="48828" y="21169"/>
                    </a:lnTo>
                    <a:cubicBezTo>
                      <a:pt x="48764" y="21172"/>
                      <a:pt x="48701" y="21173"/>
                      <a:pt x="48638" y="21173"/>
                    </a:cubicBezTo>
                    <a:cubicBezTo>
                      <a:pt x="48003" y="21173"/>
                      <a:pt x="47386" y="21073"/>
                      <a:pt x="46780" y="21062"/>
                    </a:cubicBezTo>
                    <a:cubicBezTo>
                      <a:pt x="46839" y="17264"/>
                      <a:pt x="46899" y="13347"/>
                      <a:pt x="46958" y="9620"/>
                    </a:cubicBezTo>
                    <a:close/>
                    <a:moveTo>
                      <a:pt x="51400" y="9882"/>
                    </a:moveTo>
                    <a:cubicBezTo>
                      <a:pt x="51400" y="10037"/>
                      <a:pt x="51411" y="10168"/>
                      <a:pt x="51411" y="10299"/>
                    </a:cubicBezTo>
                    <a:cubicBezTo>
                      <a:pt x="51411" y="12168"/>
                      <a:pt x="51411" y="14014"/>
                      <a:pt x="51435" y="15871"/>
                    </a:cubicBezTo>
                    <a:cubicBezTo>
                      <a:pt x="51459" y="17419"/>
                      <a:pt x="51530" y="19122"/>
                      <a:pt x="51578" y="20669"/>
                    </a:cubicBezTo>
                    <a:cubicBezTo>
                      <a:pt x="51578" y="20884"/>
                      <a:pt x="51578" y="20765"/>
                      <a:pt x="51578" y="21515"/>
                    </a:cubicBezTo>
                    <a:lnTo>
                      <a:pt x="49530" y="21515"/>
                    </a:lnTo>
                    <a:cubicBezTo>
                      <a:pt x="49590" y="17062"/>
                      <a:pt x="49649" y="13823"/>
                      <a:pt x="49709" y="10025"/>
                    </a:cubicBezTo>
                    <a:cubicBezTo>
                      <a:pt x="49947" y="10025"/>
                      <a:pt x="50221" y="9930"/>
                      <a:pt x="50507" y="9930"/>
                    </a:cubicBezTo>
                    <a:cubicBezTo>
                      <a:pt x="50780" y="9918"/>
                      <a:pt x="51066" y="9882"/>
                      <a:pt x="51400" y="9882"/>
                    </a:cubicBezTo>
                    <a:close/>
                    <a:moveTo>
                      <a:pt x="54305" y="9620"/>
                    </a:moveTo>
                    <a:lnTo>
                      <a:pt x="54305" y="10347"/>
                    </a:lnTo>
                    <a:cubicBezTo>
                      <a:pt x="54305" y="12121"/>
                      <a:pt x="54221" y="13895"/>
                      <a:pt x="54257" y="15669"/>
                    </a:cubicBezTo>
                    <a:cubicBezTo>
                      <a:pt x="54281" y="17288"/>
                      <a:pt x="54317" y="19086"/>
                      <a:pt x="54364" y="20705"/>
                    </a:cubicBezTo>
                    <a:cubicBezTo>
                      <a:pt x="54364" y="20908"/>
                      <a:pt x="54328" y="20765"/>
                      <a:pt x="54328" y="21515"/>
                    </a:cubicBezTo>
                    <a:lnTo>
                      <a:pt x="52221" y="21515"/>
                    </a:lnTo>
                    <a:cubicBezTo>
                      <a:pt x="52388" y="17062"/>
                      <a:pt x="52459" y="13347"/>
                      <a:pt x="52400" y="9620"/>
                    </a:cubicBezTo>
                    <a:close/>
                    <a:moveTo>
                      <a:pt x="34993" y="24396"/>
                    </a:moveTo>
                    <a:lnTo>
                      <a:pt x="34993" y="26468"/>
                    </a:lnTo>
                    <a:cubicBezTo>
                      <a:pt x="32031" y="26345"/>
                      <a:pt x="29084" y="26259"/>
                      <a:pt x="26129" y="26259"/>
                    </a:cubicBezTo>
                    <a:cubicBezTo>
                      <a:pt x="25365" y="26259"/>
                      <a:pt x="24602" y="26265"/>
                      <a:pt x="23837" y="26277"/>
                    </a:cubicBezTo>
                    <a:lnTo>
                      <a:pt x="23837" y="24587"/>
                    </a:lnTo>
                    <a:lnTo>
                      <a:pt x="34993" y="24396"/>
                    </a:lnTo>
                    <a:close/>
                    <a:moveTo>
                      <a:pt x="34993" y="27146"/>
                    </a:moveTo>
                    <a:lnTo>
                      <a:pt x="34993" y="29218"/>
                    </a:lnTo>
                    <a:cubicBezTo>
                      <a:pt x="32038" y="29105"/>
                      <a:pt x="29091" y="29021"/>
                      <a:pt x="25777" y="29021"/>
                    </a:cubicBezTo>
                    <a:cubicBezTo>
                      <a:pt x="24912" y="29021"/>
                      <a:pt x="24021" y="29027"/>
                      <a:pt x="23098" y="29040"/>
                    </a:cubicBezTo>
                    <a:lnTo>
                      <a:pt x="23098" y="27337"/>
                    </a:lnTo>
                    <a:cubicBezTo>
                      <a:pt x="27563" y="27265"/>
                      <a:pt x="31266" y="27206"/>
                      <a:pt x="34993" y="27146"/>
                    </a:cubicBezTo>
                    <a:close/>
                    <a:moveTo>
                      <a:pt x="34993" y="29909"/>
                    </a:moveTo>
                    <a:lnTo>
                      <a:pt x="34993" y="31921"/>
                    </a:lnTo>
                    <a:cubicBezTo>
                      <a:pt x="31266" y="31849"/>
                      <a:pt x="27551" y="31790"/>
                      <a:pt x="23098" y="31730"/>
                    </a:cubicBezTo>
                    <a:lnTo>
                      <a:pt x="23098" y="30099"/>
                    </a:lnTo>
                    <a:cubicBezTo>
                      <a:pt x="27563" y="30028"/>
                      <a:pt x="31266" y="29968"/>
                      <a:pt x="34993" y="29909"/>
                    </a:cubicBezTo>
                    <a:close/>
                    <a:moveTo>
                      <a:pt x="41611" y="21278"/>
                    </a:moveTo>
                    <a:cubicBezTo>
                      <a:pt x="42042" y="21278"/>
                      <a:pt x="42515" y="21299"/>
                      <a:pt x="42756" y="21336"/>
                    </a:cubicBezTo>
                    <a:cubicBezTo>
                      <a:pt x="42684" y="25087"/>
                      <a:pt x="42625" y="28932"/>
                      <a:pt x="42565" y="32647"/>
                    </a:cubicBezTo>
                    <a:lnTo>
                      <a:pt x="40934" y="32647"/>
                    </a:lnTo>
                    <a:cubicBezTo>
                      <a:pt x="40862" y="28944"/>
                      <a:pt x="40803" y="25087"/>
                      <a:pt x="40732" y="21336"/>
                    </a:cubicBezTo>
                    <a:cubicBezTo>
                      <a:pt x="40846" y="21296"/>
                      <a:pt x="41211" y="21278"/>
                      <a:pt x="41611" y="21278"/>
                    </a:cubicBezTo>
                    <a:close/>
                    <a:moveTo>
                      <a:pt x="37255" y="21515"/>
                    </a:moveTo>
                    <a:lnTo>
                      <a:pt x="37064" y="32659"/>
                    </a:lnTo>
                    <a:lnTo>
                      <a:pt x="35374" y="32659"/>
                    </a:lnTo>
                    <a:lnTo>
                      <a:pt x="35374" y="32218"/>
                    </a:lnTo>
                    <a:cubicBezTo>
                      <a:pt x="35350" y="29778"/>
                      <a:pt x="35350" y="27301"/>
                      <a:pt x="35314" y="24872"/>
                    </a:cubicBezTo>
                    <a:cubicBezTo>
                      <a:pt x="35302" y="23848"/>
                      <a:pt x="35231" y="22955"/>
                      <a:pt x="35195" y="21931"/>
                    </a:cubicBezTo>
                    <a:cubicBezTo>
                      <a:pt x="35195" y="21753"/>
                      <a:pt x="35195" y="21515"/>
                      <a:pt x="35195" y="21515"/>
                    </a:cubicBezTo>
                    <a:close/>
                    <a:moveTo>
                      <a:pt x="39278" y="21228"/>
                    </a:moveTo>
                    <a:cubicBezTo>
                      <a:pt x="39542" y="21228"/>
                      <a:pt x="39808" y="21238"/>
                      <a:pt x="40041" y="21265"/>
                    </a:cubicBezTo>
                    <a:cubicBezTo>
                      <a:pt x="40041" y="22503"/>
                      <a:pt x="39934" y="23729"/>
                      <a:pt x="39922" y="24968"/>
                    </a:cubicBezTo>
                    <a:cubicBezTo>
                      <a:pt x="39910" y="26218"/>
                      <a:pt x="39874" y="27551"/>
                      <a:pt x="39862" y="28825"/>
                    </a:cubicBezTo>
                    <a:cubicBezTo>
                      <a:pt x="39850" y="30087"/>
                      <a:pt x="39862" y="31171"/>
                      <a:pt x="39862" y="32659"/>
                    </a:cubicBezTo>
                    <a:lnTo>
                      <a:pt x="38184" y="32659"/>
                    </a:lnTo>
                    <a:cubicBezTo>
                      <a:pt x="38112" y="28944"/>
                      <a:pt x="38053" y="25087"/>
                      <a:pt x="37993" y="21336"/>
                    </a:cubicBezTo>
                    <a:cubicBezTo>
                      <a:pt x="38148" y="21279"/>
                      <a:pt x="38705" y="21228"/>
                      <a:pt x="39278" y="21228"/>
                    </a:cubicBezTo>
                    <a:close/>
                    <a:moveTo>
                      <a:pt x="45494" y="21515"/>
                    </a:moveTo>
                    <a:cubicBezTo>
                      <a:pt x="45434" y="25230"/>
                      <a:pt x="45375" y="28885"/>
                      <a:pt x="45315" y="32683"/>
                    </a:cubicBezTo>
                    <a:cubicBezTo>
                      <a:pt x="45077" y="32683"/>
                      <a:pt x="44803" y="32623"/>
                      <a:pt x="44530" y="32623"/>
                    </a:cubicBezTo>
                    <a:cubicBezTo>
                      <a:pt x="44256" y="32623"/>
                      <a:pt x="43970" y="32588"/>
                      <a:pt x="43660" y="32588"/>
                    </a:cubicBezTo>
                    <a:cubicBezTo>
                      <a:pt x="43649" y="32457"/>
                      <a:pt x="43625" y="32338"/>
                      <a:pt x="43625" y="32230"/>
                    </a:cubicBezTo>
                    <a:cubicBezTo>
                      <a:pt x="43601" y="29575"/>
                      <a:pt x="43589" y="26896"/>
                      <a:pt x="43553" y="24229"/>
                    </a:cubicBezTo>
                    <a:cubicBezTo>
                      <a:pt x="43541" y="23384"/>
                      <a:pt x="43482" y="22682"/>
                      <a:pt x="43446" y="21836"/>
                    </a:cubicBezTo>
                    <a:cubicBezTo>
                      <a:pt x="43434" y="21693"/>
                      <a:pt x="43446" y="21515"/>
                      <a:pt x="43446" y="21515"/>
                    </a:cubicBezTo>
                    <a:close/>
                    <a:moveTo>
                      <a:pt x="34993" y="33135"/>
                    </a:moveTo>
                    <a:cubicBezTo>
                      <a:pt x="37949" y="33268"/>
                      <a:pt x="40905" y="33340"/>
                      <a:pt x="43862" y="33340"/>
                    </a:cubicBezTo>
                    <a:cubicBezTo>
                      <a:pt x="44620" y="33340"/>
                      <a:pt x="45379" y="33335"/>
                      <a:pt x="46137" y="33326"/>
                    </a:cubicBezTo>
                    <a:lnTo>
                      <a:pt x="46137" y="35028"/>
                    </a:lnTo>
                    <a:cubicBezTo>
                      <a:pt x="46042" y="35052"/>
                      <a:pt x="45935" y="35064"/>
                      <a:pt x="45839" y="35064"/>
                    </a:cubicBezTo>
                    <a:cubicBezTo>
                      <a:pt x="43172" y="35088"/>
                      <a:pt x="40505" y="35100"/>
                      <a:pt x="37850" y="35135"/>
                    </a:cubicBezTo>
                    <a:cubicBezTo>
                      <a:pt x="37017" y="35147"/>
                      <a:pt x="36279" y="35207"/>
                      <a:pt x="35445" y="35231"/>
                    </a:cubicBezTo>
                    <a:lnTo>
                      <a:pt x="34993" y="35231"/>
                    </a:lnTo>
                    <a:lnTo>
                      <a:pt x="34993" y="33135"/>
                    </a:lnTo>
                    <a:close/>
                    <a:moveTo>
                      <a:pt x="11954" y="35933"/>
                    </a:moveTo>
                    <a:lnTo>
                      <a:pt x="23098" y="36136"/>
                    </a:lnTo>
                    <a:lnTo>
                      <a:pt x="23098" y="37767"/>
                    </a:lnTo>
                    <a:lnTo>
                      <a:pt x="11954" y="37957"/>
                    </a:lnTo>
                    <a:lnTo>
                      <a:pt x="11954" y="35933"/>
                    </a:lnTo>
                    <a:close/>
                    <a:moveTo>
                      <a:pt x="34993" y="35945"/>
                    </a:moveTo>
                    <a:lnTo>
                      <a:pt x="46137" y="36124"/>
                    </a:lnTo>
                    <a:lnTo>
                      <a:pt x="46137" y="37791"/>
                    </a:lnTo>
                    <a:cubicBezTo>
                      <a:pt x="46018" y="37814"/>
                      <a:pt x="45899" y="37826"/>
                      <a:pt x="45792" y="37826"/>
                    </a:cubicBezTo>
                    <a:cubicBezTo>
                      <a:pt x="43137" y="37850"/>
                      <a:pt x="40493" y="37862"/>
                      <a:pt x="37838" y="37898"/>
                    </a:cubicBezTo>
                    <a:cubicBezTo>
                      <a:pt x="36993" y="37910"/>
                      <a:pt x="36243" y="37969"/>
                      <a:pt x="35398" y="38005"/>
                    </a:cubicBezTo>
                    <a:cubicBezTo>
                      <a:pt x="35342" y="38009"/>
                      <a:pt x="35278" y="38010"/>
                      <a:pt x="35218" y="38010"/>
                    </a:cubicBezTo>
                    <a:cubicBezTo>
                      <a:pt x="35099" y="38010"/>
                      <a:pt x="34993" y="38005"/>
                      <a:pt x="34993" y="38005"/>
                    </a:cubicBezTo>
                    <a:lnTo>
                      <a:pt x="34993" y="35945"/>
                    </a:lnTo>
                    <a:close/>
                    <a:moveTo>
                      <a:pt x="11954" y="38684"/>
                    </a:moveTo>
                    <a:lnTo>
                      <a:pt x="23098" y="38886"/>
                    </a:lnTo>
                    <a:lnTo>
                      <a:pt x="23098" y="40517"/>
                    </a:lnTo>
                    <a:lnTo>
                      <a:pt x="11954" y="40708"/>
                    </a:lnTo>
                    <a:lnTo>
                      <a:pt x="11954" y="38684"/>
                    </a:lnTo>
                    <a:close/>
                    <a:moveTo>
                      <a:pt x="34993" y="38695"/>
                    </a:moveTo>
                    <a:lnTo>
                      <a:pt x="46137" y="38874"/>
                    </a:lnTo>
                    <a:lnTo>
                      <a:pt x="46137" y="40541"/>
                    </a:lnTo>
                    <a:cubicBezTo>
                      <a:pt x="46018" y="40553"/>
                      <a:pt x="45899" y="40565"/>
                      <a:pt x="45792" y="40565"/>
                    </a:cubicBezTo>
                    <a:cubicBezTo>
                      <a:pt x="43196" y="40589"/>
                      <a:pt x="40601" y="40600"/>
                      <a:pt x="38005" y="40636"/>
                    </a:cubicBezTo>
                    <a:cubicBezTo>
                      <a:pt x="37112" y="40648"/>
                      <a:pt x="36314" y="40708"/>
                      <a:pt x="35433" y="40743"/>
                    </a:cubicBezTo>
                    <a:cubicBezTo>
                      <a:pt x="35374" y="40747"/>
                      <a:pt x="35305" y="40749"/>
                      <a:pt x="35240" y="40749"/>
                    </a:cubicBezTo>
                    <a:cubicBezTo>
                      <a:pt x="35109" y="40749"/>
                      <a:pt x="34993" y="40743"/>
                      <a:pt x="34993" y="40743"/>
                    </a:cubicBezTo>
                    <a:lnTo>
                      <a:pt x="34993" y="38695"/>
                    </a:lnTo>
                    <a:close/>
                    <a:moveTo>
                      <a:pt x="11942" y="41434"/>
                    </a:moveTo>
                    <a:lnTo>
                      <a:pt x="23098" y="41636"/>
                    </a:lnTo>
                    <a:lnTo>
                      <a:pt x="23098" y="43279"/>
                    </a:lnTo>
                    <a:cubicBezTo>
                      <a:pt x="23098" y="43291"/>
                      <a:pt x="23063" y="43315"/>
                      <a:pt x="22955" y="43315"/>
                    </a:cubicBezTo>
                    <a:cubicBezTo>
                      <a:pt x="20503" y="43339"/>
                      <a:pt x="18133" y="43351"/>
                      <a:pt x="15693" y="43387"/>
                    </a:cubicBezTo>
                    <a:cubicBezTo>
                      <a:pt x="14645" y="43398"/>
                      <a:pt x="13561" y="43458"/>
                      <a:pt x="12514" y="43494"/>
                    </a:cubicBezTo>
                    <a:lnTo>
                      <a:pt x="11942" y="43494"/>
                    </a:lnTo>
                    <a:lnTo>
                      <a:pt x="11942" y="41434"/>
                    </a:lnTo>
                    <a:close/>
                    <a:moveTo>
                      <a:pt x="34790" y="41410"/>
                    </a:moveTo>
                    <a:cubicBezTo>
                      <a:pt x="36064" y="41410"/>
                      <a:pt x="37314" y="41505"/>
                      <a:pt x="38565" y="41517"/>
                    </a:cubicBezTo>
                    <a:cubicBezTo>
                      <a:pt x="39827" y="41529"/>
                      <a:pt x="41077" y="41565"/>
                      <a:pt x="42327" y="41577"/>
                    </a:cubicBezTo>
                    <a:cubicBezTo>
                      <a:pt x="42744" y="41581"/>
                      <a:pt x="43141" y="41582"/>
                      <a:pt x="43540" y="41582"/>
                    </a:cubicBezTo>
                    <a:cubicBezTo>
                      <a:pt x="44338" y="41582"/>
                      <a:pt x="45145" y="41577"/>
                      <a:pt x="46137" y="41577"/>
                    </a:cubicBezTo>
                    <a:lnTo>
                      <a:pt x="46137" y="43291"/>
                    </a:lnTo>
                    <a:cubicBezTo>
                      <a:pt x="46030" y="43315"/>
                      <a:pt x="45935" y="43327"/>
                      <a:pt x="45827" y="43327"/>
                    </a:cubicBezTo>
                    <a:cubicBezTo>
                      <a:pt x="43387" y="43339"/>
                      <a:pt x="40934" y="43351"/>
                      <a:pt x="38481" y="43387"/>
                    </a:cubicBezTo>
                    <a:cubicBezTo>
                      <a:pt x="37445" y="43398"/>
                      <a:pt x="36386" y="43470"/>
                      <a:pt x="35338" y="43506"/>
                    </a:cubicBezTo>
                    <a:lnTo>
                      <a:pt x="34802" y="43506"/>
                    </a:lnTo>
                    <a:cubicBezTo>
                      <a:pt x="34766" y="43160"/>
                      <a:pt x="34790" y="42815"/>
                      <a:pt x="34790" y="42470"/>
                    </a:cubicBezTo>
                    <a:cubicBezTo>
                      <a:pt x="34778" y="42113"/>
                      <a:pt x="34790" y="41791"/>
                      <a:pt x="34790" y="41410"/>
                    </a:cubicBezTo>
                    <a:close/>
                    <a:moveTo>
                      <a:pt x="54150" y="32659"/>
                    </a:moveTo>
                    <a:cubicBezTo>
                      <a:pt x="54150" y="32659"/>
                      <a:pt x="54162" y="32933"/>
                      <a:pt x="54162" y="33088"/>
                    </a:cubicBezTo>
                    <a:cubicBezTo>
                      <a:pt x="54162" y="34885"/>
                      <a:pt x="54150" y="36659"/>
                      <a:pt x="54186" y="38469"/>
                    </a:cubicBezTo>
                    <a:cubicBezTo>
                      <a:pt x="54209" y="40065"/>
                      <a:pt x="54281" y="41612"/>
                      <a:pt x="54328" y="43208"/>
                    </a:cubicBezTo>
                    <a:lnTo>
                      <a:pt x="54328" y="43803"/>
                    </a:lnTo>
                    <a:lnTo>
                      <a:pt x="52221" y="43803"/>
                    </a:lnTo>
                    <a:cubicBezTo>
                      <a:pt x="52388" y="40088"/>
                      <a:pt x="52459" y="36374"/>
                      <a:pt x="52400" y="32659"/>
                    </a:cubicBezTo>
                    <a:close/>
                    <a:moveTo>
                      <a:pt x="25039" y="32528"/>
                    </a:moveTo>
                    <a:cubicBezTo>
                      <a:pt x="25325" y="32528"/>
                      <a:pt x="25611" y="32540"/>
                      <a:pt x="25932" y="32540"/>
                    </a:cubicBezTo>
                    <a:cubicBezTo>
                      <a:pt x="25932" y="32707"/>
                      <a:pt x="25956" y="32849"/>
                      <a:pt x="25956" y="32992"/>
                    </a:cubicBezTo>
                    <a:cubicBezTo>
                      <a:pt x="25956" y="34897"/>
                      <a:pt x="25956" y="36814"/>
                      <a:pt x="25980" y="38731"/>
                    </a:cubicBezTo>
                    <a:cubicBezTo>
                      <a:pt x="26003" y="40243"/>
                      <a:pt x="26075" y="41732"/>
                      <a:pt x="26123" y="43244"/>
                    </a:cubicBezTo>
                    <a:lnTo>
                      <a:pt x="26123" y="43803"/>
                    </a:lnTo>
                    <a:lnTo>
                      <a:pt x="24075" y="43815"/>
                    </a:lnTo>
                    <a:cubicBezTo>
                      <a:pt x="24134" y="40100"/>
                      <a:pt x="24194" y="36338"/>
                      <a:pt x="24253" y="32528"/>
                    </a:cubicBezTo>
                    <a:cubicBezTo>
                      <a:pt x="24412" y="32528"/>
                      <a:pt x="24587" y="32533"/>
                      <a:pt x="24767" y="32533"/>
                    </a:cubicBezTo>
                    <a:cubicBezTo>
                      <a:pt x="24857" y="32533"/>
                      <a:pt x="24948" y="32532"/>
                      <a:pt x="25039" y="32528"/>
                    </a:cubicBezTo>
                    <a:close/>
                    <a:moveTo>
                      <a:pt x="27789" y="32528"/>
                    </a:moveTo>
                    <a:cubicBezTo>
                      <a:pt x="28075" y="32528"/>
                      <a:pt x="28361" y="32540"/>
                      <a:pt x="28682" y="32540"/>
                    </a:cubicBezTo>
                    <a:cubicBezTo>
                      <a:pt x="28682" y="32707"/>
                      <a:pt x="28706" y="32849"/>
                      <a:pt x="28706" y="32992"/>
                    </a:cubicBezTo>
                    <a:cubicBezTo>
                      <a:pt x="28706" y="34850"/>
                      <a:pt x="28706" y="36707"/>
                      <a:pt x="28730" y="38564"/>
                    </a:cubicBezTo>
                    <a:cubicBezTo>
                      <a:pt x="28754" y="40112"/>
                      <a:pt x="28825" y="41624"/>
                      <a:pt x="28873" y="43172"/>
                    </a:cubicBezTo>
                    <a:lnTo>
                      <a:pt x="28873" y="43803"/>
                    </a:lnTo>
                    <a:lnTo>
                      <a:pt x="26825" y="43815"/>
                    </a:lnTo>
                    <a:cubicBezTo>
                      <a:pt x="26885" y="40088"/>
                      <a:pt x="26944" y="36338"/>
                      <a:pt x="27004" y="32528"/>
                    </a:cubicBezTo>
                    <a:cubicBezTo>
                      <a:pt x="27162" y="32528"/>
                      <a:pt x="27337" y="32533"/>
                      <a:pt x="27517" y="32533"/>
                    </a:cubicBezTo>
                    <a:cubicBezTo>
                      <a:pt x="27607" y="32533"/>
                      <a:pt x="27698" y="32532"/>
                      <a:pt x="27789" y="32528"/>
                    </a:cubicBezTo>
                    <a:close/>
                    <a:moveTo>
                      <a:pt x="31266" y="32671"/>
                    </a:moveTo>
                    <a:lnTo>
                      <a:pt x="31266" y="33052"/>
                    </a:lnTo>
                    <a:cubicBezTo>
                      <a:pt x="31266" y="34826"/>
                      <a:pt x="31349" y="36600"/>
                      <a:pt x="31385" y="38374"/>
                    </a:cubicBezTo>
                    <a:cubicBezTo>
                      <a:pt x="31409" y="40005"/>
                      <a:pt x="31528" y="41589"/>
                      <a:pt x="31576" y="43220"/>
                    </a:cubicBezTo>
                    <a:cubicBezTo>
                      <a:pt x="31576" y="43422"/>
                      <a:pt x="31623" y="43815"/>
                      <a:pt x="31623" y="43815"/>
                    </a:cubicBezTo>
                    <a:lnTo>
                      <a:pt x="29528" y="43815"/>
                    </a:lnTo>
                    <a:cubicBezTo>
                      <a:pt x="29682" y="40092"/>
                      <a:pt x="29766" y="36382"/>
                      <a:pt x="29707" y="32671"/>
                    </a:cubicBezTo>
                    <a:close/>
                    <a:moveTo>
                      <a:pt x="34183" y="32540"/>
                    </a:moveTo>
                    <a:cubicBezTo>
                      <a:pt x="34183" y="32695"/>
                      <a:pt x="34207" y="32838"/>
                      <a:pt x="34207" y="32992"/>
                    </a:cubicBezTo>
                    <a:cubicBezTo>
                      <a:pt x="34207" y="34207"/>
                      <a:pt x="34183" y="35409"/>
                      <a:pt x="34207" y="36624"/>
                    </a:cubicBezTo>
                    <a:cubicBezTo>
                      <a:pt x="34219" y="38374"/>
                      <a:pt x="34266" y="40124"/>
                      <a:pt x="34302" y="41863"/>
                    </a:cubicBezTo>
                    <a:cubicBezTo>
                      <a:pt x="34314" y="42434"/>
                      <a:pt x="34350" y="42958"/>
                      <a:pt x="34374" y="43529"/>
                    </a:cubicBezTo>
                    <a:cubicBezTo>
                      <a:pt x="34374" y="43625"/>
                      <a:pt x="34374" y="43720"/>
                      <a:pt x="34350" y="43827"/>
                    </a:cubicBezTo>
                    <a:lnTo>
                      <a:pt x="32266" y="43827"/>
                    </a:lnTo>
                    <a:cubicBezTo>
                      <a:pt x="32433" y="40092"/>
                      <a:pt x="32516" y="36334"/>
                      <a:pt x="32457" y="32540"/>
                    </a:cubicBezTo>
                    <a:close/>
                    <a:moveTo>
                      <a:pt x="48649" y="32659"/>
                    </a:moveTo>
                    <a:cubicBezTo>
                      <a:pt x="48661" y="32778"/>
                      <a:pt x="48661" y="32897"/>
                      <a:pt x="48661" y="33016"/>
                    </a:cubicBezTo>
                    <a:cubicBezTo>
                      <a:pt x="48673" y="34945"/>
                      <a:pt x="48661" y="36850"/>
                      <a:pt x="48685" y="38779"/>
                    </a:cubicBezTo>
                    <a:cubicBezTo>
                      <a:pt x="48709" y="40279"/>
                      <a:pt x="48780" y="41779"/>
                      <a:pt x="48828" y="43279"/>
                    </a:cubicBezTo>
                    <a:lnTo>
                      <a:pt x="48828" y="43898"/>
                    </a:lnTo>
                    <a:cubicBezTo>
                      <a:pt x="48221" y="43919"/>
                      <a:pt x="47633" y="43948"/>
                      <a:pt x="47054" y="43948"/>
                    </a:cubicBezTo>
                    <a:cubicBezTo>
                      <a:pt x="46962" y="43948"/>
                      <a:pt x="46871" y="43948"/>
                      <a:pt x="46780" y="43946"/>
                    </a:cubicBezTo>
                    <a:cubicBezTo>
                      <a:pt x="46839" y="40148"/>
                      <a:pt x="46899" y="36374"/>
                      <a:pt x="46958" y="32659"/>
                    </a:cubicBezTo>
                    <a:close/>
                    <a:moveTo>
                      <a:pt x="51364" y="32659"/>
                    </a:moveTo>
                    <a:cubicBezTo>
                      <a:pt x="51423" y="36386"/>
                      <a:pt x="51483" y="40136"/>
                      <a:pt x="51542" y="43887"/>
                    </a:cubicBezTo>
                    <a:cubicBezTo>
                      <a:pt x="51370" y="43939"/>
                      <a:pt x="50794" y="43972"/>
                      <a:pt x="50280" y="43972"/>
                    </a:cubicBezTo>
                    <a:cubicBezTo>
                      <a:pt x="49976" y="43972"/>
                      <a:pt x="49694" y="43961"/>
                      <a:pt x="49530" y="43934"/>
                    </a:cubicBezTo>
                    <a:cubicBezTo>
                      <a:pt x="49590" y="40172"/>
                      <a:pt x="49649" y="36374"/>
                      <a:pt x="49709" y="32659"/>
                    </a:cubicBezTo>
                    <a:close/>
                    <a:moveTo>
                      <a:pt x="34993" y="44351"/>
                    </a:moveTo>
                    <a:lnTo>
                      <a:pt x="34993" y="44363"/>
                    </a:lnTo>
                    <a:lnTo>
                      <a:pt x="34993" y="46423"/>
                    </a:lnTo>
                    <a:cubicBezTo>
                      <a:pt x="32129" y="46304"/>
                      <a:pt x="29272" y="46220"/>
                      <a:pt x="26082" y="46220"/>
                    </a:cubicBezTo>
                    <a:cubicBezTo>
                      <a:pt x="25121" y="46220"/>
                      <a:pt x="24129" y="46227"/>
                      <a:pt x="23098" y="46244"/>
                    </a:cubicBezTo>
                    <a:lnTo>
                      <a:pt x="23098" y="44541"/>
                    </a:lnTo>
                    <a:cubicBezTo>
                      <a:pt x="27563" y="44482"/>
                      <a:pt x="31278" y="44410"/>
                      <a:pt x="34993" y="44351"/>
                    </a:cubicBezTo>
                    <a:close/>
                    <a:moveTo>
                      <a:pt x="11954" y="47101"/>
                    </a:moveTo>
                    <a:lnTo>
                      <a:pt x="11954" y="49173"/>
                    </a:lnTo>
                    <a:cubicBezTo>
                      <a:pt x="9002" y="49050"/>
                      <a:pt x="6035" y="48965"/>
                      <a:pt x="3040" y="48965"/>
                    </a:cubicBezTo>
                    <a:cubicBezTo>
                      <a:pt x="2267" y="48965"/>
                      <a:pt x="1492" y="48970"/>
                      <a:pt x="715" y="48982"/>
                    </a:cubicBezTo>
                    <a:cubicBezTo>
                      <a:pt x="703" y="48899"/>
                      <a:pt x="703" y="48804"/>
                      <a:pt x="715" y="48709"/>
                    </a:cubicBezTo>
                    <a:cubicBezTo>
                      <a:pt x="715" y="48244"/>
                      <a:pt x="679" y="47768"/>
                      <a:pt x="679" y="47292"/>
                    </a:cubicBezTo>
                    <a:lnTo>
                      <a:pt x="11954" y="47101"/>
                    </a:lnTo>
                    <a:close/>
                    <a:moveTo>
                      <a:pt x="34993" y="47101"/>
                    </a:moveTo>
                    <a:lnTo>
                      <a:pt x="34993" y="49173"/>
                    </a:lnTo>
                    <a:cubicBezTo>
                      <a:pt x="32083" y="49061"/>
                      <a:pt x="29064" y="48972"/>
                      <a:pt x="26079" y="48972"/>
                    </a:cubicBezTo>
                    <a:cubicBezTo>
                      <a:pt x="25240" y="48972"/>
                      <a:pt x="24405" y="48979"/>
                      <a:pt x="23575" y="48994"/>
                    </a:cubicBezTo>
                    <a:cubicBezTo>
                      <a:pt x="23575" y="48840"/>
                      <a:pt x="23503" y="48732"/>
                      <a:pt x="23503" y="48625"/>
                    </a:cubicBezTo>
                    <a:cubicBezTo>
                      <a:pt x="23503" y="48185"/>
                      <a:pt x="23587" y="47744"/>
                      <a:pt x="23587" y="47292"/>
                    </a:cubicBezTo>
                    <a:cubicBezTo>
                      <a:pt x="27373" y="47232"/>
                      <a:pt x="31266" y="47173"/>
                      <a:pt x="34993" y="47101"/>
                    </a:cubicBezTo>
                    <a:close/>
                    <a:moveTo>
                      <a:pt x="46137" y="0"/>
                    </a:moveTo>
                    <a:lnTo>
                      <a:pt x="45446" y="607"/>
                    </a:lnTo>
                    <a:cubicBezTo>
                      <a:pt x="45399" y="3644"/>
                      <a:pt x="45375" y="6656"/>
                      <a:pt x="45315" y="9632"/>
                    </a:cubicBezTo>
                    <a:lnTo>
                      <a:pt x="43660" y="9632"/>
                    </a:lnTo>
                    <a:cubicBezTo>
                      <a:pt x="43637" y="9561"/>
                      <a:pt x="43625" y="9489"/>
                      <a:pt x="43637" y="9418"/>
                    </a:cubicBezTo>
                    <a:cubicBezTo>
                      <a:pt x="43613" y="7120"/>
                      <a:pt x="43589" y="4858"/>
                      <a:pt x="43565" y="2548"/>
                    </a:cubicBezTo>
                    <a:lnTo>
                      <a:pt x="42672" y="3382"/>
                    </a:lnTo>
                    <a:cubicBezTo>
                      <a:pt x="42637" y="5477"/>
                      <a:pt x="42601" y="7394"/>
                      <a:pt x="42577" y="9632"/>
                    </a:cubicBezTo>
                    <a:lnTo>
                      <a:pt x="40934" y="9632"/>
                    </a:lnTo>
                    <a:cubicBezTo>
                      <a:pt x="40910" y="8144"/>
                      <a:pt x="40886" y="6727"/>
                      <a:pt x="40862" y="5227"/>
                    </a:cubicBezTo>
                    <a:lnTo>
                      <a:pt x="39874" y="6251"/>
                    </a:lnTo>
                    <a:cubicBezTo>
                      <a:pt x="39862" y="7430"/>
                      <a:pt x="39839" y="8632"/>
                      <a:pt x="39827" y="9823"/>
                    </a:cubicBezTo>
                    <a:cubicBezTo>
                      <a:pt x="39303" y="9835"/>
                      <a:pt x="38743" y="9835"/>
                      <a:pt x="38136" y="9835"/>
                    </a:cubicBezTo>
                    <a:cubicBezTo>
                      <a:pt x="38136" y="9680"/>
                      <a:pt x="38124" y="9537"/>
                      <a:pt x="38124" y="9406"/>
                    </a:cubicBezTo>
                    <a:cubicBezTo>
                      <a:pt x="38124" y="8954"/>
                      <a:pt x="38124" y="8513"/>
                      <a:pt x="38112" y="8061"/>
                    </a:cubicBezTo>
                    <a:lnTo>
                      <a:pt x="37088" y="9001"/>
                    </a:lnTo>
                    <a:lnTo>
                      <a:pt x="37088" y="9632"/>
                    </a:lnTo>
                    <a:lnTo>
                      <a:pt x="36350" y="9632"/>
                    </a:lnTo>
                    <a:lnTo>
                      <a:pt x="35719" y="10382"/>
                    </a:lnTo>
                    <a:cubicBezTo>
                      <a:pt x="38757" y="10507"/>
                      <a:pt x="41614" y="10641"/>
                      <a:pt x="44765" y="10641"/>
                    </a:cubicBezTo>
                    <a:cubicBezTo>
                      <a:pt x="45220" y="10641"/>
                      <a:pt x="45681" y="10638"/>
                      <a:pt x="46149" y="10632"/>
                    </a:cubicBezTo>
                    <a:lnTo>
                      <a:pt x="46149" y="12323"/>
                    </a:lnTo>
                    <a:lnTo>
                      <a:pt x="35005" y="12526"/>
                    </a:lnTo>
                    <a:lnTo>
                      <a:pt x="35005" y="11371"/>
                    </a:lnTo>
                    <a:lnTo>
                      <a:pt x="34278" y="12156"/>
                    </a:lnTo>
                    <a:cubicBezTo>
                      <a:pt x="34326" y="15216"/>
                      <a:pt x="34290" y="17812"/>
                      <a:pt x="34338" y="21515"/>
                    </a:cubicBezTo>
                    <a:lnTo>
                      <a:pt x="32278" y="21515"/>
                    </a:lnTo>
                    <a:cubicBezTo>
                      <a:pt x="32373" y="18538"/>
                      <a:pt x="32445" y="16371"/>
                      <a:pt x="32469" y="13883"/>
                    </a:cubicBezTo>
                    <a:lnTo>
                      <a:pt x="32469" y="13883"/>
                    </a:lnTo>
                    <a:lnTo>
                      <a:pt x="31468" y="14788"/>
                    </a:lnTo>
                    <a:lnTo>
                      <a:pt x="31468" y="15669"/>
                    </a:lnTo>
                    <a:cubicBezTo>
                      <a:pt x="31492" y="17312"/>
                      <a:pt x="31564" y="19098"/>
                      <a:pt x="31623" y="20729"/>
                    </a:cubicBezTo>
                    <a:lnTo>
                      <a:pt x="31623" y="21515"/>
                    </a:lnTo>
                    <a:lnTo>
                      <a:pt x="29528" y="21515"/>
                    </a:lnTo>
                    <a:cubicBezTo>
                      <a:pt x="29587" y="19276"/>
                      <a:pt x="29635" y="18229"/>
                      <a:pt x="29671" y="16669"/>
                    </a:cubicBezTo>
                    <a:lnTo>
                      <a:pt x="29671" y="16669"/>
                    </a:lnTo>
                    <a:lnTo>
                      <a:pt x="28766" y="17479"/>
                    </a:lnTo>
                    <a:cubicBezTo>
                      <a:pt x="28801" y="18526"/>
                      <a:pt x="28837" y="19681"/>
                      <a:pt x="28873" y="20717"/>
                    </a:cubicBezTo>
                    <a:lnTo>
                      <a:pt x="28873" y="21515"/>
                    </a:lnTo>
                    <a:lnTo>
                      <a:pt x="26825" y="21515"/>
                    </a:lnTo>
                    <a:cubicBezTo>
                      <a:pt x="26837" y="20765"/>
                      <a:pt x="26849" y="20098"/>
                      <a:pt x="26861" y="19479"/>
                    </a:cubicBezTo>
                    <a:lnTo>
                      <a:pt x="26861" y="19479"/>
                    </a:lnTo>
                    <a:lnTo>
                      <a:pt x="26111" y="20146"/>
                    </a:lnTo>
                    <a:cubicBezTo>
                      <a:pt x="26111" y="20312"/>
                      <a:pt x="26123" y="20598"/>
                      <a:pt x="26134" y="20753"/>
                    </a:cubicBezTo>
                    <a:lnTo>
                      <a:pt x="26134" y="21515"/>
                    </a:lnTo>
                    <a:lnTo>
                      <a:pt x="25003" y="21515"/>
                    </a:lnTo>
                    <a:lnTo>
                      <a:pt x="24468" y="21991"/>
                    </a:lnTo>
                    <a:cubicBezTo>
                      <a:pt x="27932" y="21931"/>
                      <a:pt x="31278" y="21705"/>
                      <a:pt x="34993" y="21646"/>
                    </a:cubicBezTo>
                    <a:lnTo>
                      <a:pt x="34993" y="23670"/>
                    </a:lnTo>
                    <a:lnTo>
                      <a:pt x="23848" y="23467"/>
                    </a:lnTo>
                    <a:lnTo>
                      <a:pt x="23848" y="22693"/>
                    </a:lnTo>
                    <a:lnTo>
                      <a:pt x="22955" y="23467"/>
                    </a:lnTo>
                    <a:cubicBezTo>
                      <a:pt x="22908" y="26503"/>
                      <a:pt x="22670" y="29682"/>
                      <a:pt x="22622" y="32659"/>
                    </a:cubicBezTo>
                    <a:lnTo>
                      <a:pt x="20979" y="32659"/>
                    </a:lnTo>
                    <a:cubicBezTo>
                      <a:pt x="20943" y="30433"/>
                      <a:pt x="20896" y="27777"/>
                      <a:pt x="20860" y="25384"/>
                    </a:cubicBezTo>
                    <a:lnTo>
                      <a:pt x="19979" y="26301"/>
                    </a:lnTo>
                    <a:cubicBezTo>
                      <a:pt x="19943" y="28408"/>
                      <a:pt x="19907" y="30433"/>
                      <a:pt x="19872" y="32659"/>
                    </a:cubicBezTo>
                    <a:lnTo>
                      <a:pt x="18205" y="32659"/>
                    </a:lnTo>
                    <a:cubicBezTo>
                      <a:pt x="18181" y="32528"/>
                      <a:pt x="18169" y="32385"/>
                      <a:pt x="18169" y="32254"/>
                    </a:cubicBezTo>
                    <a:cubicBezTo>
                      <a:pt x="18157" y="30861"/>
                      <a:pt x="18157" y="29444"/>
                      <a:pt x="18145" y="28063"/>
                    </a:cubicBezTo>
                    <a:lnTo>
                      <a:pt x="17169" y="29087"/>
                    </a:lnTo>
                    <a:cubicBezTo>
                      <a:pt x="17157" y="30254"/>
                      <a:pt x="17133" y="31171"/>
                      <a:pt x="17121" y="32659"/>
                    </a:cubicBezTo>
                    <a:lnTo>
                      <a:pt x="15478" y="32659"/>
                    </a:lnTo>
                    <a:cubicBezTo>
                      <a:pt x="15466" y="31909"/>
                      <a:pt x="15455" y="31385"/>
                      <a:pt x="15443" y="30790"/>
                    </a:cubicBezTo>
                    <a:lnTo>
                      <a:pt x="14419" y="31849"/>
                    </a:lnTo>
                    <a:lnTo>
                      <a:pt x="14419" y="32659"/>
                    </a:lnTo>
                    <a:lnTo>
                      <a:pt x="13633" y="32659"/>
                    </a:lnTo>
                    <a:lnTo>
                      <a:pt x="12811" y="33254"/>
                    </a:lnTo>
                    <a:cubicBezTo>
                      <a:pt x="16288" y="33314"/>
                      <a:pt x="20134" y="33314"/>
                      <a:pt x="23098" y="33373"/>
                    </a:cubicBezTo>
                    <a:lnTo>
                      <a:pt x="23098" y="35005"/>
                    </a:lnTo>
                    <a:lnTo>
                      <a:pt x="11954" y="35207"/>
                    </a:lnTo>
                    <a:lnTo>
                      <a:pt x="11954" y="34064"/>
                    </a:lnTo>
                    <a:lnTo>
                      <a:pt x="11418" y="34635"/>
                    </a:lnTo>
                    <a:cubicBezTo>
                      <a:pt x="11466" y="37707"/>
                      <a:pt x="11585" y="40827"/>
                      <a:pt x="11645" y="43803"/>
                    </a:cubicBezTo>
                    <a:lnTo>
                      <a:pt x="9573" y="43803"/>
                    </a:lnTo>
                    <a:cubicBezTo>
                      <a:pt x="9680" y="41565"/>
                      <a:pt x="9740" y="38862"/>
                      <a:pt x="9763" y="36374"/>
                    </a:cubicBezTo>
                    <a:lnTo>
                      <a:pt x="9763" y="36374"/>
                    </a:lnTo>
                    <a:lnTo>
                      <a:pt x="8763" y="37386"/>
                    </a:lnTo>
                    <a:lnTo>
                      <a:pt x="8763" y="38422"/>
                    </a:lnTo>
                    <a:cubicBezTo>
                      <a:pt x="8787" y="40029"/>
                      <a:pt x="8870" y="41589"/>
                      <a:pt x="8918" y="43184"/>
                    </a:cubicBezTo>
                    <a:lnTo>
                      <a:pt x="8918" y="43803"/>
                    </a:lnTo>
                    <a:lnTo>
                      <a:pt x="6823" y="43803"/>
                    </a:lnTo>
                    <a:cubicBezTo>
                      <a:pt x="6882" y="42315"/>
                      <a:pt x="6930" y="40720"/>
                      <a:pt x="6965" y="39160"/>
                    </a:cubicBezTo>
                    <a:lnTo>
                      <a:pt x="6965" y="39160"/>
                    </a:lnTo>
                    <a:lnTo>
                      <a:pt x="6061" y="40077"/>
                    </a:lnTo>
                    <a:cubicBezTo>
                      <a:pt x="6096" y="41112"/>
                      <a:pt x="6132" y="42124"/>
                      <a:pt x="6168" y="43160"/>
                    </a:cubicBezTo>
                    <a:lnTo>
                      <a:pt x="6168" y="43803"/>
                    </a:lnTo>
                    <a:lnTo>
                      <a:pt x="4120" y="43803"/>
                    </a:lnTo>
                    <a:cubicBezTo>
                      <a:pt x="4132" y="43053"/>
                      <a:pt x="4144" y="42601"/>
                      <a:pt x="4156" y="41970"/>
                    </a:cubicBezTo>
                    <a:lnTo>
                      <a:pt x="4156" y="41970"/>
                    </a:lnTo>
                    <a:lnTo>
                      <a:pt x="3405" y="42744"/>
                    </a:lnTo>
                    <a:cubicBezTo>
                      <a:pt x="3405" y="42910"/>
                      <a:pt x="3417" y="43089"/>
                      <a:pt x="3429" y="43256"/>
                    </a:cubicBezTo>
                    <a:cubicBezTo>
                      <a:pt x="3429" y="43434"/>
                      <a:pt x="3429" y="43637"/>
                      <a:pt x="3429" y="43827"/>
                    </a:cubicBezTo>
                    <a:cubicBezTo>
                      <a:pt x="3102" y="43877"/>
                      <a:pt x="2783" y="43901"/>
                      <a:pt x="2458" y="43901"/>
                    </a:cubicBezTo>
                    <a:cubicBezTo>
                      <a:pt x="2393" y="43901"/>
                      <a:pt x="2328" y="43900"/>
                      <a:pt x="2262" y="43898"/>
                    </a:cubicBezTo>
                    <a:lnTo>
                      <a:pt x="1596" y="44518"/>
                    </a:lnTo>
                    <a:cubicBezTo>
                      <a:pt x="5060" y="44458"/>
                      <a:pt x="8239" y="44399"/>
                      <a:pt x="11954" y="44339"/>
                    </a:cubicBezTo>
                    <a:lnTo>
                      <a:pt x="11954" y="46363"/>
                    </a:lnTo>
                    <a:lnTo>
                      <a:pt x="810" y="46173"/>
                    </a:lnTo>
                    <a:lnTo>
                      <a:pt x="810" y="45399"/>
                    </a:lnTo>
                    <a:lnTo>
                      <a:pt x="84" y="46101"/>
                    </a:lnTo>
                    <a:cubicBezTo>
                      <a:pt x="60" y="47316"/>
                      <a:pt x="24" y="48268"/>
                      <a:pt x="0" y="49744"/>
                    </a:cubicBezTo>
                    <a:lnTo>
                      <a:pt x="12633" y="49744"/>
                    </a:lnTo>
                    <a:cubicBezTo>
                      <a:pt x="12633" y="49006"/>
                      <a:pt x="12621" y="47958"/>
                      <a:pt x="12609" y="47066"/>
                    </a:cubicBezTo>
                    <a:cubicBezTo>
                      <a:pt x="12597" y="46196"/>
                      <a:pt x="12526" y="45268"/>
                      <a:pt x="12490" y="44387"/>
                    </a:cubicBezTo>
                    <a:cubicBezTo>
                      <a:pt x="12490" y="44220"/>
                      <a:pt x="12490" y="43791"/>
                      <a:pt x="12490" y="43791"/>
                    </a:cubicBezTo>
                    <a:lnTo>
                      <a:pt x="14585" y="43791"/>
                    </a:lnTo>
                    <a:cubicBezTo>
                      <a:pt x="14597" y="45280"/>
                      <a:pt x="14490" y="46327"/>
                      <a:pt x="14478" y="47577"/>
                    </a:cubicBezTo>
                    <a:cubicBezTo>
                      <a:pt x="14478" y="48280"/>
                      <a:pt x="14454" y="48994"/>
                      <a:pt x="14443" y="49744"/>
                    </a:cubicBezTo>
                    <a:lnTo>
                      <a:pt x="15383" y="49744"/>
                    </a:lnTo>
                    <a:cubicBezTo>
                      <a:pt x="15383" y="48994"/>
                      <a:pt x="15371" y="47911"/>
                      <a:pt x="15359" y="46994"/>
                    </a:cubicBezTo>
                    <a:cubicBezTo>
                      <a:pt x="15347" y="46137"/>
                      <a:pt x="15276" y="45220"/>
                      <a:pt x="15240" y="44351"/>
                    </a:cubicBezTo>
                    <a:cubicBezTo>
                      <a:pt x="15228" y="44196"/>
                      <a:pt x="15240" y="43791"/>
                      <a:pt x="15240" y="43791"/>
                    </a:cubicBezTo>
                    <a:lnTo>
                      <a:pt x="17300" y="43791"/>
                    </a:lnTo>
                    <a:cubicBezTo>
                      <a:pt x="17276" y="46030"/>
                      <a:pt x="17240" y="47518"/>
                      <a:pt x="17205" y="49744"/>
                    </a:cubicBezTo>
                    <a:lnTo>
                      <a:pt x="18145" y="49744"/>
                    </a:lnTo>
                    <a:cubicBezTo>
                      <a:pt x="18110" y="47506"/>
                      <a:pt x="18074" y="45887"/>
                      <a:pt x="18038" y="43934"/>
                    </a:cubicBezTo>
                    <a:cubicBezTo>
                      <a:pt x="18188" y="43887"/>
                      <a:pt x="18693" y="43859"/>
                      <a:pt x="19175" y="43859"/>
                    </a:cubicBezTo>
                    <a:cubicBezTo>
                      <a:pt x="19538" y="43859"/>
                      <a:pt x="19888" y="43875"/>
                      <a:pt x="20062" y="43910"/>
                    </a:cubicBezTo>
                    <a:cubicBezTo>
                      <a:pt x="20027" y="45851"/>
                      <a:pt x="19991" y="47506"/>
                      <a:pt x="19955" y="49733"/>
                    </a:cubicBezTo>
                    <a:lnTo>
                      <a:pt x="20884" y="49733"/>
                    </a:lnTo>
                    <a:cubicBezTo>
                      <a:pt x="20884" y="48994"/>
                      <a:pt x="20872" y="47851"/>
                      <a:pt x="20860" y="46899"/>
                    </a:cubicBezTo>
                    <a:cubicBezTo>
                      <a:pt x="20848" y="46053"/>
                      <a:pt x="20789" y="45149"/>
                      <a:pt x="20741" y="44303"/>
                    </a:cubicBezTo>
                    <a:lnTo>
                      <a:pt x="20741" y="43791"/>
                    </a:lnTo>
                    <a:lnTo>
                      <a:pt x="22801" y="43791"/>
                    </a:lnTo>
                    <a:cubicBezTo>
                      <a:pt x="22777" y="46018"/>
                      <a:pt x="22741" y="47506"/>
                      <a:pt x="22705" y="49733"/>
                    </a:cubicBezTo>
                    <a:lnTo>
                      <a:pt x="35314" y="49733"/>
                    </a:lnTo>
                    <a:cubicBezTo>
                      <a:pt x="35302" y="48994"/>
                      <a:pt x="35290" y="47554"/>
                      <a:pt x="35278" y="46446"/>
                    </a:cubicBezTo>
                    <a:cubicBezTo>
                      <a:pt x="35267" y="45756"/>
                      <a:pt x="35219" y="44994"/>
                      <a:pt x="35195" y="44303"/>
                    </a:cubicBezTo>
                    <a:lnTo>
                      <a:pt x="35195" y="43791"/>
                    </a:lnTo>
                    <a:lnTo>
                      <a:pt x="37291" y="43791"/>
                    </a:lnTo>
                    <a:cubicBezTo>
                      <a:pt x="37303" y="45280"/>
                      <a:pt x="37195" y="46315"/>
                      <a:pt x="37183" y="47566"/>
                    </a:cubicBezTo>
                    <a:cubicBezTo>
                      <a:pt x="37183" y="48268"/>
                      <a:pt x="37172" y="48994"/>
                      <a:pt x="37148" y="49733"/>
                    </a:cubicBezTo>
                    <a:lnTo>
                      <a:pt x="38088" y="49733"/>
                    </a:lnTo>
                    <a:cubicBezTo>
                      <a:pt x="38088" y="48994"/>
                      <a:pt x="38076" y="47899"/>
                      <a:pt x="38065" y="46982"/>
                    </a:cubicBezTo>
                    <a:cubicBezTo>
                      <a:pt x="38053" y="46113"/>
                      <a:pt x="37981" y="45208"/>
                      <a:pt x="37945" y="44351"/>
                    </a:cubicBezTo>
                    <a:cubicBezTo>
                      <a:pt x="37945" y="44184"/>
                      <a:pt x="37945" y="43791"/>
                      <a:pt x="37945" y="43791"/>
                    </a:cubicBezTo>
                    <a:lnTo>
                      <a:pt x="40005" y="43791"/>
                    </a:lnTo>
                    <a:cubicBezTo>
                      <a:pt x="39981" y="46018"/>
                      <a:pt x="39946" y="47506"/>
                      <a:pt x="39910" y="49733"/>
                    </a:cubicBezTo>
                    <a:lnTo>
                      <a:pt x="40851" y="49733"/>
                    </a:lnTo>
                    <a:cubicBezTo>
                      <a:pt x="40815" y="47506"/>
                      <a:pt x="40779" y="46018"/>
                      <a:pt x="40743" y="43791"/>
                    </a:cubicBezTo>
                    <a:lnTo>
                      <a:pt x="42756" y="43791"/>
                    </a:lnTo>
                    <a:cubicBezTo>
                      <a:pt x="42732" y="46018"/>
                      <a:pt x="42696" y="47506"/>
                      <a:pt x="42660" y="49733"/>
                    </a:cubicBezTo>
                    <a:lnTo>
                      <a:pt x="43601" y="49733"/>
                    </a:lnTo>
                    <a:cubicBezTo>
                      <a:pt x="43565" y="47506"/>
                      <a:pt x="43529" y="45875"/>
                      <a:pt x="43494" y="43934"/>
                    </a:cubicBezTo>
                    <a:cubicBezTo>
                      <a:pt x="43650" y="43887"/>
                      <a:pt x="44166" y="43859"/>
                      <a:pt x="44647" y="43859"/>
                    </a:cubicBezTo>
                    <a:cubicBezTo>
                      <a:pt x="45009" y="43859"/>
                      <a:pt x="45352" y="43875"/>
                      <a:pt x="45506" y="43910"/>
                    </a:cubicBezTo>
                    <a:cubicBezTo>
                      <a:pt x="45482" y="45851"/>
                      <a:pt x="45446" y="47506"/>
                      <a:pt x="45411" y="49733"/>
                    </a:cubicBezTo>
                    <a:lnTo>
                      <a:pt x="56543" y="49733"/>
                    </a:lnTo>
                    <a:lnTo>
                      <a:pt x="56543" y="49137"/>
                    </a:lnTo>
                    <a:cubicBezTo>
                      <a:pt x="53759" y="49039"/>
                      <a:pt x="51400" y="48968"/>
                      <a:pt x="48836" y="48968"/>
                    </a:cubicBezTo>
                    <a:cubicBezTo>
                      <a:pt x="47968" y="48968"/>
                      <a:pt x="47076" y="48976"/>
                      <a:pt x="46137" y="48994"/>
                    </a:cubicBezTo>
                    <a:lnTo>
                      <a:pt x="46137" y="47292"/>
                    </a:lnTo>
                    <a:cubicBezTo>
                      <a:pt x="49852" y="47232"/>
                      <a:pt x="52828" y="47173"/>
                      <a:pt x="56543" y="47113"/>
                    </a:cubicBezTo>
                    <a:lnTo>
                      <a:pt x="56543" y="46363"/>
                    </a:lnTo>
                    <a:cubicBezTo>
                      <a:pt x="52816" y="46304"/>
                      <a:pt x="49852" y="46244"/>
                      <a:pt x="46137" y="46173"/>
                    </a:cubicBezTo>
                    <a:lnTo>
                      <a:pt x="46137" y="44541"/>
                    </a:lnTo>
                    <a:cubicBezTo>
                      <a:pt x="49852" y="44482"/>
                      <a:pt x="52828" y="44422"/>
                      <a:pt x="56543" y="44363"/>
                    </a:cubicBezTo>
                    <a:lnTo>
                      <a:pt x="56543" y="43803"/>
                    </a:lnTo>
                    <a:lnTo>
                      <a:pt x="54983" y="43803"/>
                    </a:lnTo>
                    <a:cubicBezTo>
                      <a:pt x="55138" y="40088"/>
                      <a:pt x="55221" y="36374"/>
                      <a:pt x="55162" y="32659"/>
                    </a:cubicBezTo>
                    <a:lnTo>
                      <a:pt x="56543" y="32659"/>
                    </a:lnTo>
                    <a:lnTo>
                      <a:pt x="56543" y="31897"/>
                    </a:lnTo>
                    <a:cubicBezTo>
                      <a:pt x="52828" y="31849"/>
                      <a:pt x="49625" y="31790"/>
                      <a:pt x="46089" y="31730"/>
                    </a:cubicBezTo>
                    <a:cubicBezTo>
                      <a:pt x="46077" y="31206"/>
                      <a:pt x="46054" y="30647"/>
                      <a:pt x="46054" y="30087"/>
                    </a:cubicBezTo>
                    <a:cubicBezTo>
                      <a:pt x="49566" y="30028"/>
                      <a:pt x="52828" y="29968"/>
                      <a:pt x="56543" y="29909"/>
                    </a:cubicBezTo>
                    <a:lnTo>
                      <a:pt x="56543" y="29194"/>
                    </a:lnTo>
                    <a:cubicBezTo>
                      <a:pt x="53721" y="29086"/>
                      <a:pt x="51326" y="29018"/>
                      <a:pt x="48709" y="29018"/>
                    </a:cubicBezTo>
                    <a:cubicBezTo>
                      <a:pt x="47880" y="29018"/>
                      <a:pt x="47030" y="29025"/>
                      <a:pt x="46137" y="29040"/>
                    </a:cubicBezTo>
                    <a:lnTo>
                      <a:pt x="46137" y="27313"/>
                    </a:lnTo>
                    <a:cubicBezTo>
                      <a:pt x="46244" y="27301"/>
                      <a:pt x="46351" y="27289"/>
                      <a:pt x="46458" y="27289"/>
                    </a:cubicBezTo>
                    <a:cubicBezTo>
                      <a:pt x="49102" y="27265"/>
                      <a:pt x="51697" y="27242"/>
                      <a:pt x="54340" y="27206"/>
                    </a:cubicBezTo>
                    <a:cubicBezTo>
                      <a:pt x="55090" y="27194"/>
                      <a:pt x="55805" y="27158"/>
                      <a:pt x="56543" y="27123"/>
                    </a:cubicBezTo>
                    <a:lnTo>
                      <a:pt x="56543" y="26444"/>
                    </a:lnTo>
                    <a:cubicBezTo>
                      <a:pt x="53712" y="26335"/>
                      <a:pt x="51321" y="26268"/>
                      <a:pt x="48707" y="26268"/>
                    </a:cubicBezTo>
                    <a:cubicBezTo>
                      <a:pt x="47880" y="26268"/>
                      <a:pt x="47030" y="26275"/>
                      <a:pt x="46137" y="26289"/>
                    </a:cubicBezTo>
                    <a:lnTo>
                      <a:pt x="46137" y="24587"/>
                    </a:lnTo>
                    <a:cubicBezTo>
                      <a:pt x="49864" y="24527"/>
                      <a:pt x="52828" y="24468"/>
                      <a:pt x="56543" y="24408"/>
                    </a:cubicBezTo>
                    <a:lnTo>
                      <a:pt x="56543" y="23646"/>
                    </a:lnTo>
                    <a:cubicBezTo>
                      <a:pt x="52816" y="23586"/>
                      <a:pt x="49852" y="23527"/>
                      <a:pt x="46137" y="23467"/>
                    </a:cubicBezTo>
                    <a:lnTo>
                      <a:pt x="46137" y="21836"/>
                    </a:lnTo>
                    <a:cubicBezTo>
                      <a:pt x="49864" y="21777"/>
                      <a:pt x="52828" y="21717"/>
                      <a:pt x="56543" y="21658"/>
                    </a:cubicBezTo>
                    <a:lnTo>
                      <a:pt x="56543" y="21181"/>
                    </a:lnTo>
                    <a:cubicBezTo>
                      <a:pt x="56454" y="21185"/>
                      <a:pt x="56365" y="21187"/>
                      <a:pt x="56276" y="21187"/>
                    </a:cubicBezTo>
                    <a:cubicBezTo>
                      <a:pt x="55818" y="21187"/>
                      <a:pt x="55361" y="21134"/>
                      <a:pt x="54912" y="21015"/>
                    </a:cubicBezTo>
                    <a:cubicBezTo>
                      <a:pt x="55067" y="17276"/>
                      <a:pt x="55221" y="13335"/>
                      <a:pt x="55162" y="9620"/>
                    </a:cubicBezTo>
                    <a:lnTo>
                      <a:pt x="56543" y="9620"/>
                    </a:lnTo>
                    <a:lnTo>
                      <a:pt x="56543" y="9192"/>
                    </a:lnTo>
                    <a:cubicBezTo>
                      <a:pt x="52816" y="9132"/>
                      <a:pt x="49852" y="9073"/>
                      <a:pt x="46137" y="9025"/>
                    </a:cubicBezTo>
                    <a:lnTo>
                      <a:pt x="46137" y="7394"/>
                    </a:lnTo>
                    <a:cubicBezTo>
                      <a:pt x="49864" y="7334"/>
                      <a:pt x="52828" y="7275"/>
                      <a:pt x="56543" y="7215"/>
                    </a:cubicBezTo>
                    <a:lnTo>
                      <a:pt x="56543" y="6489"/>
                    </a:lnTo>
                    <a:cubicBezTo>
                      <a:pt x="53759" y="6391"/>
                      <a:pt x="51400" y="6320"/>
                      <a:pt x="48836" y="6320"/>
                    </a:cubicBezTo>
                    <a:cubicBezTo>
                      <a:pt x="47968" y="6320"/>
                      <a:pt x="47076" y="6328"/>
                      <a:pt x="46137" y="6346"/>
                    </a:cubicBezTo>
                    <a:lnTo>
                      <a:pt x="46137" y="4632"/>
                    </a:lnTo>
                    <a:cubicBezTo>
                      <a:pt x="49864" y="4572"/>
                      <a:pt x="52828" y="4513"/>
                      <a:pt x="56543" y="4453"/>
                    </a:cubicBezTo>
                    <a:lnTo>
                      <a:pt x="56543" y="3739"/>
                    </a:lnTo>
                    <a:cubicBezTo>
                      <a:pt x="53712" y="3630"/>
                      <a:pt x="51321" y="3563"/>
                      <a:pt x="48707" y="3563"/>
                    </a:cubicBezTo>
                    <a:cubicBezTo>
                      <a:pt x="47880" y="3563"/>
                      <a:pt x="47030" y="3570"/>
                      <a:pt x="46137" y="3584"/>
                    </a:cubicBezTo>
                    <a:lnTo>
                      <a:pt x="46137" y="1881"/>
                    </a:lnTo>
                    <a:cubicBezTo>
                      <a:pt x="49864" y="1822"/>
                      <a:pt x="52828" y="1762"/>
                      <a:pt x="56543" y="1703"/>
                    </a:cubicBezTo>
                    <a:lnTo>
                      <a:pt x="56543" y="965"/>
                    </a:lnTo>
                    <a:cubicBezTo>
                      <a:pt x="55055" y="917"/>
                      <a:pt x="53340" y="869"/>
                      <a:pt x="51721" y="846"/>
                    </a:cubicBezTo>
                    <a:cubicBezTo>
                      <a:pt x="51098" y="838"/>
                      <a:pt x="50517" y="835"/>
                      <a:pt x="49937" y="835"/>
                    </a:cubicBezTo>
                    <a:cubicBezTo>
                      <a:pt x="48777" y="835"/>
                      <a:pt x="47621" y="846"/>
                      <a:pt x="46137" y="846"/>
                    </a:cubicBezTo>
                    <a:lnTo>
                      <a:pt x="4613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7"/>
              <p:cNvSpPr/>
              <p:nvPr/>
            </p:nvSpPr>
            <p:spPr>
              <a:xfrm>
                <a:off x="498850" y="4648625"/>
                <a:ext cx="23250" cy="43775"/>
              </a:xfrm>
              <a:custGeom>
                <a:avLst/>
                <a:gdLst/>
                <a:ahLst/>
                <a:cxnLst/>
                <a:rect l="l" t="t" r="r" b="b"/>
                <a:pathLst>
                  <a:path w="930" h="1751" extrusionOk="0">
                    <a:moveTo>
                      <a:pt x="906" y="0"/>
                    </a:moveTo>
                    <a:lnTo>
                      <a:pt x="13" y="893"/>
                    </a:lnTo>
                    <a:cubicBezTo>
                      <a:pt x="13" y="1191"/>
                      <a:pt x="1" y="1750"/>
                      <a:pt x="1" y="1750"/>
                    </a:cubicBezTo>
                    <a:lnTo>
                      <a:pt x="930" y="1750"/>
                    </a:lnTo>
                    <a:cubicBezTo>
                      <a:pt x="918" y="1012"/>
                      <a:pt x="918" y="584"/>
                      <a:pt x="9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5" name="Google Shape;125;p7"/>
            <p:cNvSpPr/>
            <p:nvPr/>
          </p:nvSpPr>
          <p:spPr>
            <a:xfrm>
              <a:off x="0" y="4000075"/>
              <a:ext cx="1145100" cy="11451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6" name="Google Shape;126;p7"/>
          <p:cNvSpPr txBox="1">
            <a:spLocks noGrp="1"/>
          </p:cNvSpPr>
          <p:nvPr>
            <p:ph type="title"/>
          </p:nvPr>
        </p:nvSpPr>
        <p:spPr>
          <a:xfrm>
            <a:off x="603383" y="431500"/>
            <a:ext cx="77934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7" name="Google Shape;127;p7"/>
          <p:cNvSpPr txBox="1">
            <a:spLocks noGrp="1"/>
          </p:cNvSpPr>
          <p:nvPr>
            <p:ph type="body" idx="1"/>
          </p:nvPr>
        </p:nvSpPr>
        <p:spPr>
          <a:xfrm>
            <a:off x="1115575" y="1468050"/>
            <a:ext cx="5016000" cy="23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3">
  <p:cSld name="CUSTOM_14_1_1"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16"/>
          <p:cNvSpPr/>
          <p:nvPr/>
        </p:nvSpPr>
        <p:spPr>
          <a:xfrm>
            <a:off x="5405825" y="19025"/>
            <a:ext cx="3709200" cy="504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" name="Google Shape;340;p16"/>
          <p:cNvSpPr/>
          <p:nvPr/>
        </p:nvSpPr>
        <p:spPr>
          <a:xfrm rot="-279">
            <a:off x="5390168" y="3704313"/>
            <a:ext cx="1416041" cy="1415811"/>
          </a:xfrm>
          <a:custGeom>
            <a:avLst/>
            <a:gdLst/>
            <a:ahLst/>
            <a:cxnLst/>
            <a:rect l="l" t="t" r="r" b="b"/>
            <a:pathLst>
              <a:path w="22956" h="22956" extrusionOk="0">
                <a:moveTo>
                  <a:pt x="0" y="1"/>
                </a:moveTo>
                <a:lnTo>
                  <a:pt x="0" y="22956"/>
                </a:lnTo>
                <a:lnTo>
                  <a:pt x="22956" y="22956"/>
                </a:lnTo>
                <a:lnTo>
                  <a:pt x="0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" name="Google Shape;341;p16"/>
          <p:cNvSpPr/>
          <p:nvPr/>
        </p:nvSpPr>
        <p:spPr>
          <a:xfrm>
            <a:off x="0" y="411850"/>
            <a:ext cx="6642900" cy="572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2" name="Google Shape;342;p16"/>
          <p:cNvGrpSpPr/>
          <p:nvPr/>
        </p:nvGrpSpPr>
        <p:grpSpPr>
          <a:xfrm>
            <a:off x="92625" y="3774475"/>
            <a:ext cx="1263450" cy="1275500"/>
            <a:chOff x="-5832781" y="3586102"/>
            <a:chExt cx="1102776" cy="1113293"/>
          </a:xfrm>
        </p:grpSpPr>
        <p:sp>
          <p:nvSpPr>
            <p:cNvPr id="343" name="Google Shape;343;p16"/>
            <p:cNvSpPr/>
            <p:nvPr/>
          </p:nvSpPr>
          <p:spPr>
            <a:xfrm rot="5400000">
              <a:off x="-4895883" y="4533518"/>
              <a:ext cx="179508" cy="152246"/>
            </a:xfrm>
            <a:custGeom>
              <a:avLst/>
              <a:gdLst/>
              <a:ahLst/>
              <a:cxnLst/>
              <a:rect l="l" t="t" r="r" b="b"/>
              <a:pathLst>
                <a:path w="9561" h="8109" extrusionOk="0">
                  <a:moveTo>
                    <a:pt x="8192" y="0"/>
                  </a:moveTo>
                  <a:lnTo>
                    <a:pt x="7192" y="988"/>
                  </a:lnTo>
                  <a:cubicBezTo>
                    <a:pt x="7192" y="1334"/>
                    <a:pt x="7192" y="1679"/>
                    <a:pt x="7204" y="2024"/>
                  </a:cubicBezTo>
                  <a:cubicBezTo>
                    <a:pt x="7227" y="3620"/>
                    <a:pt x="7299" y="5215"/>
                    <a:pt x="7346" y="6822"/>
                  </a:cubicBezTo>
                  <a:cubicBezTo>
                    <a:pt x="7358" y="7025"/>
                    <a:pt x="7346" y="7215"/>
                    <a:pt x="7346" y="7477"/>
                  </a:cubicBezTo>
                  <a:cubicBezTo>
                    <a:pt x="7055" y="7487"/>
                    <a:pt x="6767" y="7491"/>
                    <a:pt x="6476" y="7491"/>
                  </a:cubicBezTo>
                  <a:cubicBezTo>
                    <a:pt x="6080" y="7491"/>
                    <a:pt x="5677" y="7484"/>
                    <a:pt x="5251" y="7477"/>
                  </a:cubicBezTo>
                  <a:cubicBezTo>
                    <a:pt x="5310" y="5906"/>
                    <a:pt x="5370" y="4346"/>
                    <a:pt x="5394" y="2786"/>
                  </a:cubicBezTo>
                  <a:lnTo>
                    <a:pt x="5394" y="2786"/>
                  </a:lnTo>
                  <a:lnTo>
                    <a:pt x="4501" y="3691"/>
                  </a:lnTo>
                  <a:cubicBezTo>
                    <a:pt x="4525" y="4715"/>
                    <a:pt x="4560" y="5751"/>
                    <a:pt x="4596" y="6775"/>
                  </a:cubicBezTo>
                  <a:lnTo>
                    <a:pt x="4596" y="7418"/>
                  </a:lnTo>
                  <a:cubicBezTo>
                    <a:pt x="4419" y="7467"/>
                    <a:pt x="3906" y="7496"/>
                    <a:pt x="3414" y="7496"/>
                  </a:cubicBezTo>
                  <a:cubicBezTo>
                    <a:pt x="3078" y="7496"/>
                    <a:pt x="2751" y="7482"/>
                    <a:pt x="2548" y="7453"/>
                  </a:cubicBezTo>
                  <a:cubicBezTo>
                    <a:pt x="2560" y="6834"/>
                    <a:pt x="2572" y="6215"/>
                    <a:pt x="2584" y="5596"/>
                  </a:cubicBezTo>
                  <a:lnTo>
                    <a:pt x="2584" y="5596"/>
                  </a:lnTo>
                  <a:lnTo>
                    <a:pt x="1798" y="6382"/>
                  </a:lnTo>
                  <a:cubicBezTo>
                    <a:pt x="1798" y="6727"/>
                    <a:pt x="1810" y="7084"/>
                    <a:pt x="1810" y="7430"/>
                  </a:cubicBezTo>
                  <a:cubicBezTo>
                    <a:pt x="1504" y="7469"/>
                    <a:pt x="1190" y="7492"/>
                    <a:pt x="882" y="7492"/>
                  </a:cubicBezTo>
                  <a:cubicBezTo>
                    <a:pt x="818" y="7492"/>
                    <a:pt x="754" y="7491"/>
                    <a:pt x="691" y="7489"/>
                  </a:cubicBezTo>
                  <a:lnTo>
                    <a:pt x="0" y="8108"/>
                  </a:lnTo>
                  <a:cubicBezTo>
                    <a:pt x="3215" y="8049"/>
                    <a:pt x="6584" y="7989"/>
                    <a:pt x="9561" y="7941"/>
                  </a:cubicBezTo>
                  <a:lnTo>
                    <a:pt x="9561" y="7465"/>
                  </a:lnTo>
                  <a:lnTo>
                    <a:pt x="8001" y="7465"/>
                  </a:lnTo>
                  <a:cubicBezTo>
                    <a:pt x="8108" y="5239"/>
                    <a:pt x="8168" y="2488"/>
                    <a:pt x="819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16"/>
            <p:cNvSpPr/>
            <p:nvPr/>
          </p:nvSpPr>
          <p:spPr>
            <a:xfrm rot="5400000">
              <a:off x="-5896560" y="3701571"/>
              <a:ext cx="1061595" cy="933962"/>
            </a:xfrm>
            <a:custGeom>
              <a:avLst/>
              <a:gdLst/>
              <a:ahLst/>
              <a:cxnLst/>
              <a:rect l="l" t="t" r="r" b="b"/>
              <a:pathLst>
                <a:path w="56543" h="49745" extrusionOk="0">
                  <a:moveTo>
                    <a:pt x="34838" y="13228"/>
                  </a:moveTo>
                  <a:lnTo>
                    <a:pt x="34838" y="13240"/>
                  </a:lnTo>
                  <a:lnTo>
                    <a:pt x="46137" y="13430"/>
                  </a:lnTo>
                  <a:lnTo>
                    <a:pt x="46137" y="15074"/>
                  </a:lnTo>
                  <a:lnTo>
                    <a:pt x="34850" y="15264"/>
                  </a:lnTo>
                  <a:cubicBezTo>
                    <a:pt x="34778" y="14978"/>
                    <a:pt x="34766" y="13585"/>
                    <a:pt x="34838" y="13228"/>
                  </a:cubicBezTo>
                  <a:close/>
                  <a:moveTo>
                    <a:pt x="34993" y="15978"/>
                  </a:moveTo>
                  <a:lnTo>
                    <a:pt x="46137" y="16181"/>
                  </a:lnTo>
                  <a:lnTo>
                    <a:pt x="46137" y="17812"/>
                  </a:lnTo>
                  <a:lnTo>
                    <a:pt x="34993" y="18002"/>
                  </a:lnTo>
                  <a:lnTo>
                    <a:pt x="34993" y="15978"/>
                  </a:lnTo>
                  <a:close/>
                  <a:moveTo>
                    <a:pt x="34790" y="18693"/>
                  </a:moveTo>
                  <a:cubicBezTo>
                    <a:pt x="36695" y="18753"/>
                    <a:pt x="38588" y="18824"/>
                    <a:pt x="40481" y="18848"/>
                  </a:cubicBezTo>
                  <a:cubicBezTo>
                    <a:pt x="41109" y="18852"/>
                    <a:pt x="41697" y="18853"/>
                    <a:pt x="42286" y="18853"/>
                  </a:cubicBezTo>
                  <a:cubicBezTo>
                    <a:pt x="43465" y="18853"/>
                    <a:pt x="44645" y="18848"/>
                    <a:pt x="46137" y="18848"/>
                  </a:cubicBezTo>
                  <a:lnTo>
                    <a:pt x="46137" y="20538"/>
                  </a:lnTo>
                  <a:lnTo>
                    <a:pt x="34790" y="20753"/>
                  </a:lnTo>
                  <a:cubicBezTo>
                    <a:pt x="34790" y="20443"/>
                    <a:pt x="34790" y="20098"/>
                    <a:pt x="34790" y="19753"/>
                  </a:cubicBezTo>
                  <a:cubicBezTo>
                    <a:pt x="34778" y="19407"/>
                    <a:pt x="34790" y="19086"/>
                    <a:pt x="34790" y="18693"/>
                  </a:cubicBezTo>
                  <a:close/>
                  <a:moveTo>
                    <a:pt x="48649" y="9620"/>
                  </a:moveTo>
                  <a:cubicBezTo>
                    <a:pt x="48649" y="10061"/>
                    <a:pt x="48653" y="10119"/>
                    <a:pt x="48657" y="10119"/>
                  </a:cubicBezTo>
                  <a:cubicBezTo>
                    <a:pt x="48658" y="10119"/>
                    <a:pt x="48659" y="10112"/>
                    <a:pt x="48660" y="10112"/>
                  </a:cubicBezTo>
                  <a:cubicBezTo>
                    <a:pt x="48661" y="10112"/>
                    <a:pt x="48661" y="10118"/>
                    <a:pt x="48661" y="10144"/>
                  </a:cubicBezTo>
                  <a:cubicBezTo>
                    <a:pt x="48673" y="12061"/>
                    <a:pt x="48661" y="14038"/>
                    <a:pt x="48685" y="15943"/>
                  </a:cubicBezTo>
                  <a:cubicBezTo>
                    <a:pt x="48709" y="17467"/>
                    <a:pt x="48780" y="19014"/>
                    <a:pt x="48828" y="20538"/>
                  </a:cubicBezTo>
                  <a:lnTo>
                    <a:pt x="48828" y="21169"/>
                  </a:lnTo>
                  <a:cubicBezTo>
                    <a:pt x="48764" y="21172"/>
                    <a:pt x="48701" y="21173"/>
                    <a:pt x="48638" y="21173"/>
                  </a:cubicBezTo>
                  <a:cubicBezTo>
                    <a:pt x="48003" y="21173"/>
                    <a:pt x="47386" y="21073"/>
                    <a:pt x="46780" y="21062"/>
                  </a:cubicBezTo>
                  <a:cubicBezTo>
                    <a:pt x="46839" y="17264"/>
                    <a:pt x="46899" y="13347"/>
                    <a:pt x="46958" y="9620"/>
                  </a:cubicBezTo>
                  <a:close/>
                  <a:moveTo>
                    <a:pt x="51400" y="9882"/>
                  </a:moveTo>
                  <a:cubicBezTo>
                    <a:pt x="51400" y="10037"/>
                    <a:pt x="51411" y="10168"/>
                    <a:pt x="51411" y="10299"/>
                  </a:cubicBezTo>
                  <a:cubicBezTo>
                    <a:pt x="51411" y="12168"/>
                    <a:pt x="51411" y="14014"/>
                    <a:pt x="51435" y="15871"/>
                  </a:cubicBezTo>
                  <a:cubicBezTo>
                    <a:pt x="51459" y="17419"/>
                    <a:pt x="51530" y="19122"/>
                    <a:pt x="51578" y="20669"/>
                  </a:cubicBezTo>
                  <a:cubicBezTo>
                    <a:pt x="51578" y="20884"/>
                    <a:pt x="51578" y="20765"/>
                    <a:pt x="51578" y="21515"/>
                  </a:cubicBezTo>
                  <a:lnTo>
                    <a:pt x="49530" y="21515"/>
                  </a:lnTo>
                  <a:cubicBezTo>
                    <a:pt x="49590" y="17062"/>
                    <a:pt x="49649" y="13823"/>
                    <a:pt x="49709" y="10025"/>
                  </a:cubicBezTo>
                  <a:cubicBezTo>
                    <a:pt x="49947" y="10025"/>
                    <a:pt x="50221" y="9930"/>
                    <a:pt x="50507" y="9930"/>
                  </a:cubicBezTo>
                  <a:cubicBezTo>
                    <a:pt x="50780" y="9918"/>
                    <a:pt x="51066" y="9882"/>
                    <a:pt x="51400" y="9882"/>
                  </a:cubicBezTo>
                  <a:close/>
                  <a:moveTo>
                    <a:pt x="54305" y="9620"/>
                  </a:moveTo>
                  <a:lnTo>
                    <a:pt x="54305" y="10347"/>
                  </a:lnTo>
                  <a:cubicBezTo>
                    <a:pt x="54305" y="12121"/>
                    <a:pt x="54221" y="13895"/>
                    <a:pt x="54257" y="15669"/>
                  </a:cubicBezTo>
                  <a:cubicBezTo>
                    <a:pt x="54281" y="17288"/>
                    <a:pt x="54317" y="19086"/>
                    <a:pt x="54364" y="20705"/>
                  </a:cubicBezTo>
                  <a:cubicBezTo>
                    <a:pt x="54364" y="20908"/>
                    <a:pt x="54328" y="20765"/>
                    <a:pt x="54328" y="21515"/>
                  </a:cubicBezTo>
                  <a:lnTo>
                    <a:pt x="52221" y="21515"/>
                  </a:lnTo>
                  <a:cubicBezTo>
                    <a:pt x="52388" y="17062"/>
                    <a:pt x="52459" y="13347"/>
                    <a:pt x="52400" y="9620"/>
                  </a:cubicBezTo>
                  <a:close/>
                  <a:moveTo>
                    <a:pt x="34993" y="24396"/>
                  </a:moveTo>
                  <a:lnTo>
                    <a:pt x="34993" y="26468"/>
                  </a:lnTo>
                  <a:cubicBezTo>
                    <a:pt x="32031" y="26345"/>
                    <a:pt x="29084" y="26259"/>
                    <a:pt x="26129" y="26259"/>
                  </a:cubicBezTo>
                  <a:cubicBezTo>
                    <a:pt x="25365" y="26259"/>
                    <a:pt x="24602" y="26265"/>
                    <a:pt x="23837" y="26277"/>
                  </a:cubicBezTo>
                  <a:lnTo>
                    <a:pt x="23837" y="24587"/>
                  </a:lnTo>
                  <a:lnTo>
                    <a:pt x="34993" y="24396"/>
                  </a:lnTo>
                  <a:close/>
                  <a:moveTo>
                    <a:pt x="34993" y="27146"/>
                  </a:moveTo>
                  <a:lnTo>
                    <a:pt x="34993" y="29218"/>
                  </a:lnTo>
                  <a:cubicBezTo>
                    <a:pt x="32038" y="29105"/>
                    <a:pt x="29091" y="29021"/>
                    <a:pt x="25777" y="29021"/>
                  </a:cubicBezTo>
                  <a:cubicBezTo>
                    <a:pt x="24912" y="29021"/>
                    <a:pt x="24021" y="29027"/>
                    <a:pt x="23098" y="29040"/>
                  </a:cubicBezTo>
                  <a:lnTo>
                    <a:pt x="23098" y="27337"/>
                  </a:lnTo>
                  <a:cubicBezTo>
                    <a:pt x="27563" y="27265"/>
                    <a:pt x="31266" y="27206"/>
                    <a:pt x="34993" y="27146"/>
                  </a:cubicBezTo>
                  <a:close/>
                  <a:moveTo>
                    <a:pt x="34993" y="29909"/>
                  </a:moveTo>
                  <a:lnTo>
                    <a:pt x="34993" y="31921"/>
                  </a:lnTo>
                  <a:cubicBezTo>
                    <a:pt x="31266" y="31849"/>
                    <a:pt x="27551" y="31790"/>
                    <a:pt x="23098" y="31730"/>
                  </a:cubicBezTo>
                  <a:lnTo>
                    <a:pt x="23098" y="30099"/>
                  </a:lnTo>
                  <a:cubicBezTo>
                    <a:pt x="27563" y="30028"/>
                    <a:pt x="31266" y="29968"/>
                    <a:pt x="34993" y="29909"/>
                  </a:cubicBezTo>
                  <a:close/>
                  <a:moveTo>
                    <a:pt x="41611" y="21278"/>
                  </a:moveTo>
                  <a:cubicBezTo>
                    <a:pt x="42042" y="21278"/>
                    <a:pt x="42515" y="21299"/>
                    <a:pt x="42756" y="21336"/>
                  </a:cubicBezTo>
                  <a:cubicBezTo>
                    <a:pt x="42684" y="25087"/>
                    <a:pt x="42625" y="28932"/>
                    <a:pt x="42565" y="32647"/>
                  </a:cubicBezTo>
                  <a:lnTo>
                    <a:pt x="40934" y="32647"/>
                  </a:lnTo>
                  <a:cubicBezTo>
                    <a:pt x="40862" y="28944"/>
                    <a:pt x="40803" y="25087"/>
                    <a:pt x="40732" y="21336"/>
                  </a:cubicBezTo>
                  <a:cubicBezTo>
                    <a:pt x="40846" y="21296"/>
                    <a:pt x="41211" y="21278"/>
                    <a:pt x="41611" y="21278"/>
                  </a:cubicBezTo>
                  <a:close/>
                  <a:moveTo>
                    <a:pt x="37255" y="21515"/>
                  </a:moveTo>
                  <a:lnTo>
                    <a:pt x="37064" y="32659"/>
                  </a:lnTo>
                  <a:lnTo>
                    <a:pt x="35374" y="32659"/>
                  </a:lnTo>
                  <a:lnTo>
                    <a:pt x="35374" y="32218"/>
                  </a:lnTo>
                  <a:cubicBezTo>
                    <a:pt x="35350" y="29778"/>
                    <a:pt x="35350" y="27301"/>
                    <a:pt x="35314" y="24872"/>
                  </a:cubicBezTo>
                  <a:cubicBezTo>
                    <a:pt x="35302" y="23848"/>
                    <a:pt x="35231" y="22955"/>
                    <a:pt x="35195" y="21931"/>
                  </a:cubicBezTo>
                  <a:cubicBezTo>
                    <a:pt x="35195" y="21753"/>
                    <a:pt x="35195" y="21515"/>
                    <a:pt x="35195" y="21515"/>
                  </a:cubicBezTo>
                  <a:close/>
                  <a:moveTo>
                    <a:pt x="39278" y="21228"/>
                  </a:moveTo>
                  <a:cubicBezTo>
                    <a:pt x="39542" y="21228"/>
                    <a:pt x="39808" y="21238"/>
                    <a:pt x="40041" y="21265"/>
                  </a:cubicBezTo>
                  <a:cubicBezTo>
                    <a:pt x="40041" y="22503"/>
                    <a:pt x="39934" y="23729"/>
                    <a:pt x="39922" y="24968"/>
                  </a:cubicBezTo>
                  <a:cubicBezTo>
                    <a:pt x="39910" y="26218"/>
                    <a:pt x="39874" y="27551"/>
                    <a:pt x="39862" y="28825"/>
                  </a:cubicBezTo>
                  <a:cubicBezTo>
                    <a:pt x="39850" y="30087"/>
                    <a:pt x="39862" y="31171"/>
                    <a:pt x="39862" y="32659"/>
                  </a:cubicBezTo>
                  <a:lnTo>
                    <a:pt x="38184" y="32659"/>
                  </a:lnTo>
                  <a:cubicBezTo>
                    <a:pt x="38112" y="28944"/>
                    <a:pt x="38053" y="25087"/>
                    <a:pt x="37993" y="21336"/>
                  </a:cubicBezTo>
                  <a:cubicBezTo>
                    <a:pt x="38148" y="21279"/>
                    <a:pt x="38705" y="21228"/>
                    <a:pt x="39278" y="21228"/>
                  </a:cubicBezTo>
                  <a:close/>
                  <a:moveTo>
                    <a:pt x="45494" y="21515"/>
                  </a:moveTo>
                  <a:cubicBezTo>
                    <a:pt x="45434" y="25230"/>
                    <a:pt x="45375" y="28885"/>
                    <a:pt x="45315" y="32683"/>
                  </a:cubicBezTo>
                  <a:cubicBezTo>
                    <a:pt x="45077" y="32683"/>
                    <a:pt x="44803" y="32623"/>
                    <a:pt x="44530" y="32623"/>
                  </a:cubicBezTo>
                  <a:cubicBezTo>
                    <a:pt x="44256" y="32623"/>
                    <a:pt x="43970" y="32588"/>
                    <a:pt x="43660" y="32588"/>
                  </a:cubicBezTo>
                  <a:cubicBezTo>
                    <a:pt x="43649" y="32457"/>
                    <a:pt x="43625" y="32338"/>
                    <a:pt x="43625" y="32230"/>
                  </a:cubicBezTo>
                  <a:cubicBezTo>
                    <a:pt x="43601" y="29575"/>
                    <a:pt x="43589" y="26896"/>
                    <a:pt x="43553" y="24229"/>
                  </a:cubicBezTo>
                  <a:cubicBezTo>
                    <a:pt x="43541" y="23384"/>
                    <a:pt x="43482" y="22682"/>
                    <a:pt x="43446" y="21836"/>
                  </a:cubicBezTo>
                  <a:cubicBezTo>
                    <a:pt x="43434" y="21693"/>
                    <a:pt x="43446" y="21515"/>
                    <a:pt x="43446" y="21515"/>
                  </a:cubicBezTo>
                  <a:close/>
                  <a:moveTo>
                    <a:pt x="34993" y="33135"/>
                  </a:moveTo>
                  <a:cubicBezTo>
                    <a:pt x="37949" y="33268"/>
                    <a:pt x="40905" y="33340"/>
                    <a:pt x="43862" y="33340"/>
                  </a:cubicBezTo>
                  <a:cubicBezTo>
                    <a:pt x="44620" y="33340"/>
                    <a:pt x="45379" y="33335"/>
                    <a:pt x="46137" y="33326"/>
                  </a:cubicBezTo>
                  <a:lnTo>
                    <a:pt x="46137" y="35028"/>
                  </a:lnTo>
                  <a:cubicBezTo>
                    <a:pt x="46042" y="35052"/>
                    <a:pt x="45935" y="35064"/>
                    <a:pt x="45839" y="35064"/>
                  </a:cubicBezTo>
                  <a:cubicBezTo>
                    <a:pt x="43172" y="35088"/>
                    <a:pt x="40505" y="35100"/>
                    <a:pt x="37850" y="35135"/>
                  </a:cubicBezTo>
                  <a:cubicBezTo>
                    <a:pt x="37017" y="35147"/>
                    <a:pt x="36279" y="35207"/>
                    <a:pt x="35445" y="35231"/>
                  </a:cubicBezTo>
                  <a:lnTo>
                    <a:pt x="34993" y="35231"/>
                  </a:lnTo>
                  <a:lnTo>
                    <a:pt x="34993" y="33135"/>
                  </a:lnTo>
                  <a:close/>
                  <a:moveTo>
                    <a:pt x="11954" y="35933"/>
                  </a:moveTo>
                  <a:lnTo>
                    <a:pt x="23098" y="36136"/>
                  </a:lnTo>
                  <a:lnTo>
                    <a:pt x="23098" y="37767"/>
                  </a:lnTo>
                  <a:lnTo>
                    <a:pt x="11954" y="37957"/>
                  </a:lnTo>
                  <a:lnTo>
                    <a:pt x="11954" y="35933"/>
                  </a:lnTo>
                  <a:close/>
                  <a:moveTo>
                    <a:pt x="34993" y="35945"/>
                  </a:moveTo>
                  <a:lnTo>
                    <a:pt x="46137" y="36124"/>
                  </a:lnTo>
                  <a:lnTo>
                    <a:pt x="46137" y="37791"/>
                  </a:lnTo>
                  <a:cubicBezTo>
                    <a:pt x="46018" y="37814"/>
                    <a:pt x="45899" y="37826"/>
                    <a:pt x="45792" y="37826"/>
                  </a:cubicBezTo>
                  <a:cubicBezTo>
                    <a:pt x="43137" y="37850"/>
                    <a:pt x="40493" y="37862"/>
                    <a:pt x="37838" y="37898"/>
                  </a:cubicBezTo>
                  <a:cubicBezTo>
                    <a:pt x="36993" y="37910"/>
                    <a:pt x="36243" y="37969"/>
                    <a:pt x="35398" y="38005"/>
                  </a:cubicBezTo>
                  <a:cubicBezTo>
                    <a:pt x="35342" y="38009"/>
                    <a:pt x="35278" y="38010"/>
                    <a:pt x="35218" y="38010"/>
                  </a:cubicBezTo>
                  <a:cubicBezTo>
                    <a:pt x="35099" y="38010"/>
                    <a:pt x="34993" y="38005"/>
                    <a:pt x="34993" y="38005"/>
                  </a:cubicBezTo>
                  <a:lnTo>
                    <a:pt x="34993" y="35945"/>
                  </a:lnTo>
                  <a:close/>
                  <a:moveTo>
                    <a:pt x="11954" y="38684"/>
                  </a:moveTo>
                  <a:lnTo>
                    <a:pt x="23098" y="38886"/>
                  </a:lnTo>
                  <a:lnTo>
                    <a:pt x="23098" y="40517"/>
                  </a:lnTo>
                  <a:lnTo>
                    <a:pt x="11954" y="40708"/>
                  </a:lnTo>
                  <a:lnTo>
                    <a:pt x="11954" y="38684"/>
                  </a:lnTo>
                  <a:close/>
                  <a:moveTo>
                    <a:pt x="34993" y="38695"/>
                  </a:moveTo>
                  <a:lnTo>
                    <a:pt x="46137" y="38874"/>
                  </a:lnTo>
                  <a:lnTo>
                    <a:pt x="46137" y="40541"/>
                  </a:lnTo>
                  <a:cubicBezTo>
                    <a:pt x="46018" y="40553"/>
                    <a:pt x="45899" y="40565"/>
                    <a:pt x="45792" y="40565"/>
                  </a:cubicBezTo>
                  <a:cubicBezTo>
                    <a:pt x="43196" y="40589"/>
                    <a:pt x="40601" y="40600"/>
                    <a:pt x="38005" y="40636"/>
                  </a:cubicBezTo>
                  <a:cubicBezTo>
                    <a:pt x="37112" y="40648"/>
                    <a:pt x="36314" y="40708"/>
                    <a:pt x="35433" y="40743"/>
                  </a:cubicBezTo>
                  <a:cubicBezTo>
                    <a:pt x="35374" y="40747"/>
                    <a:pt x="35305" y="40749"/>
                    <a:pt x="35240" y="40749"/>
                  </a:cubicBezTo>
                  <a:cubicBezTo>
                    <a:pt x="35109" y="40749"/>
                    <a:pt x="34993" y="40743"/>
                    <a:pt x="34993" y="40743"/>
                  </a:cubicBezTo>
                  <a:lnTo>
                    <a:pt x="34993" y="38695"/>
                  </a:lnTo>
                  <a:close/>
                  <a:moveTo>
                    <a:pt x="11942" y="41434"/>
                  </a:moveTo>
                  <a:lnTo>
                    <a:pt x="23098" y="41636"/>
                  </a:lnTo>
                  <a:lnTo>
                    <a:pt x="23098" y="43279"/>
                  </a:lnTo>
                  <a:cubicBezTo>
                    <a:pt x="23098" y="43291"/>
                    <a:pt x="23063" y="43315"/>
                    <a:pt x="22955" y="43315"/>
                  </a:cubicBezTo>
                  <a:cubicBezTo>
                    <a:pt x="20503" y="43339"/>
                    <a:pt x="18133" y="43351"/>
                    <a:pt x="15693" y="43387"/>
                  </a:cubicBezTo>
                  <a:cubicBezTo>
                    <a:pt x="14645" y="43398"/>
                    <a:pt x="13561" y="43458"/>
                    <a:pt x="12514" y="43494"/>
                  </a:cubicBezTo>
                  <a:lnTo>
                    <a:pt x="11942" y="43494"/>
                  </a:lnTo>
                  <a:lnTo>
                    <a:pt x="11942" y="41434"/>
                  </a:lnTo>
                  <a:close/>
                  <a:moveTo>
                    <a:pt x="34790" y="41410"/>
                  </a:moveTo>
                  <a:cubicBezTo>
                    <a:pt x="36064" y="41410"/>
                    <a:pt x="37314" y="41505"/>
                    <a:pt x="38565" y="41517"/>
                  </a:cubicBezTo>
                  <a:cubicBezTo>
                    <a:pt x="39827" y="41529"/>
                    <a:pt x="41077" y="41565"/>
                    <a:pt x="42327" y="41577"/>
                  </a:cubicBezTo>
                  <a:cubicBezTo>
                    <a:pt x="42744" y="41581"/>
                    <a:pt x="43141" y="41582"/>
                    <a:pt x="43540" y="41582"/>
                  </a:cubicBezTo>
                  <a:cubicBezTo>
                    <a:pt x="44338" y="41582"/>
                    <a:pt x="45145" y="41577"/>
                    <a:pt x="46137" y="41577"/>
                  </a:cubicBezTo>
                  <a:lnTo>
                    <a:pt x="46137" y="43291"/>
                  </a:lnTo>
                  <a:cubicBezTo>
                    <a:pt x="46030" y="43315"/>
                    <a:pt x="45935" y="43327"/>
                    <a:pt x="45827" y="43327"/>
                  </a:cubicBezTo>
                  <a:cubicBezTo>
                    <a:pt x="43387" y="43339"/>
                    <a:pt x="40934" y="43351"/>
                    <a:pt x="38481" y="43387"/>
                  </a:cubicBezTo>
                  <a:cubicBezTo>
                    <a:pt x="37445" y="43398"/>
                    <a:pt x="36386" y="43470"/>
                    <a:pt x="35338" y="43506"/>
                  </a:cubicBezTo>
                  <a:lnTo>
                    <a:pt x="34802" y="43506"/>
                  </a:lnTo>
                  <a:cubicBezTo>
                    <a:pt x="34766" y="43160"/>
                    <a:pt x="34790" y="42815"/>
                    <a:pt x="34790" y="42470"/>
                  </a:cubicBezTo>
                  <a:cubicBezTo>
                    <a:pt x="34778" y="42113"/>
                    <a:pt x="34790" y="41791"/>
                    <a:pt x="34790" y="41410"/>
                  </a:cubicBezTo>
                  <a:close/>
                  <a:moveTo>
                    <a:pt x="54150" y="32659"/>
                  </a:moveTo>
                  <a:cubicBezTo>
                    <a:pt x="54150" y="32659"/>
                    <a:pt x="54162" y="32933"/>
                    <a:pt x="54162" y="33088"/>
                  </a:cubicBezTo>
                  <a:cubicBezTo>
                    <a:pt x="54162" y="34885"/>
                    <a:pt x="54150" y="36659"/>
                    <a:pt x="54186" y="38469"/>
                  </a:cubicBezTo>
                  <a:cubicBezTo>
                    <a:pt x="54209" y="40065"/>
                    <a:pt x="54281" y="41612"/>
                    <a:pt x="54328" y="43208"/>
                  </a:cubicBezTo>
                  <a:lnTo>
                    <a:pt x="54328" y="43803"/>
                  </a:lnTo>
                  <a:lnTo>
                    <a:pt x="52221" y="43803"/>
                  </a:lnTo>
                  <a:cubicBezTo>
                    <a:pt x="52388" y="40088"/>
                    <a:pt x="52459" y="36374"/>
                    <a:pt x="52400" y="32659"/>
                  </a:cubicBezTo>
                  <a:close/>
                  <a:moveTo>
                    <a:pt x="25039" y="32528"/>
                  </a:moveTo>
                  <a:cubicBezTo>
                    <a:pt x="25325" y="32528"/>
                    <a:pt x="25611" y="32540"/>
                    <a:pt x="25932" y="32540"/>
                  </a:cubicBezTo>
                  <a:cubicBezTo>
                    <a:pt x="25932" y="32707"/>
                    <a:pt x="25956" y="32849"/>
                    <a:pt x="25956" y="32992"/>
                  </a:cubicBezTo>
                  <a:cubicBezTo>
                    <a:pt x="25956" y="34897"/>
                    <a:pt x="25956" y="36814"/>
                    <a:pt x="25980" y="38731"/>
                  </a:cubicBezTo>
                  <a:cubicBezTo>
                    <a:pt x="26003" y="40243"/>
                    <a:pt x="26075" y="41732"/>
                    <a:pt x="26123" y="43244"/>
                  </a:cubicBezTo>
                  <a:lnTo>
                    <a:pt x="26123" y="43803"/>
                  </a:lnTo>
                  <a:lnTo>
                    <a:pt x="24075" y="43815"/>
                  </a:lnTo>
                  <a:cubicBezTo>
                    <a:pt x="24134" y="40100"/>
                    <a:pt x="24194" y="36338"/>
                    <a:pt x="24253" y="32528"/>
                  </a:cubicBezTo>
                  <a:cubicBezTo>
                    <a:pt x="24412" y="32528"/>
                    <a:pt x="24587" y="32533"/>
                    <a:pt x="24767" y="32533"/>
                  </a:cubicBezTo>
                  <a:cubicBezTo>
                    <a:pt x="24857" y="32533"/>
                    <a:pt x="24948" y="32532"/>
                    <a:pt x="25039" y="32528"/>
                  </a:cubicBezTo>
                  <a:close/>
                  <a:moveTo>
                    <a:pt x="27789" y="32528"/>
                  </a:moveTo>
                  <a:cubicBezTo>
                    <a:pt x="28075" y="32528"/>
                    <a:pt x="28361" y="32540"/>
                    <a:pt x="28682" y="32540"/>
                  </a:cubicBezTo>
                  <a:cubicBezTo>
                    <a:pt x="28682" y="32707"/>
                    <a:pt x="28706" y="32849"/>
                    <a:pt x="28706" y="32992"/>
                  </a:cubicBezTo>
                  <a:cubicBezTo>
                    <a:pt x="28706" y="34850"/>
                    <a:pt x="28706" y="36707"/>
                    <a:pt x="28730" y="38564"/>
                  </a:cubicBezTo>
                  <a:cubicBezTo>
                    <a:pt x="28754" y="40112"/>
                    <a:pt x="28825" y="41624"/>
                    <a:pt x="28873" y="43172"/>
                  </a:cubicBezTo>
                  <a:lnTo>
                    <a:pt x="28873" y="43803"/>
                  </a:lnTo>
                  <a:lnTo>
                    <a:pt x="26825" y="43815"/>
                  </a:lnTo>
                  <a:cubicBezTo>
                    <a:pt x="26885" y="40088"/>
                    <a:pt x="26944" y="36338"/>
                    <a:pt x="27004" y="32528"/>
                  </a:cubicBezTo>
                  <a:cubicBezTo>
                    <a:pt x="27162" y="32528"/>
                    <a:pt x="27337" y="32533"/>
                    <a:pt x="27517" y="32533"/>
                  </a:cubicBezTo>
                  <a:cubicBezTo>
                    <a:pt x="27607" y="32533"/>
                    <a:pt x="27698" y="32532"/>
                    <a:pt x="27789" y="32528"/>
                  </a:cubicBezTo>
                  <a:close/>
                  <a:moveTo>
                    <a:pt x="31266" y="32671"/>
                  </a:moveTo>
                  <a:lnTo>
                    <a:pt x="31266" y="33052"/>
                  </a:lnTo>
                  <a:cubicBezTo>
                    <a:pt x="31266" y="34826"/>
                    <a:pt x="31349" y="36600"/>
                    <a:pt x="31385" y="38374"/>
                  </a:cubicBezTo>
                  <a:cubicBezTo>
                    <a:pt x="31409" y="40005"/>
                    <a:pt x="31528" y="41589"/>
                    <a:pt x="31576" y="43220"/>
                  </a:cubicBezTo>
                  <a:cubicBezTo>
                    <a:pt x="31576" y="43422"/>
                    <a:pt x="31623" y="43815"/>
                    <a:pt x="31623" y="43815"/>
                  </a:cubicBezTo>
                  <a:lnTo>
                    <a:pt x="29528" y="43815"/>
                  </a:lnTo>
                  <a:cubicBezTo>
                    <a:pt x="29682" y="40092"/>
                    <a:pt x="29766" y="36382"/>
                    <a:pt x="29707" y="32671"/>
                  </a:cubicBezTo>
                  <a:close/>
                  <a:moveTo>
                    <a:pt x="34183" y="32540"/>
                  </a:moveTo>
                  <a:cubicBezTo>
                    <a:pt x="34183" y="32695"/>
                    <a:pt x="34207" y="32838"/>
                    <a:pt x="34207" y="32992"/>
                  </a:cubicBezTo>
                  <a:cubicBezTo>
                    <a:pt x="34207" y="34207"/>
                    <a:pt x="34183" y="35409"/>
                    <a:pt x="34207" y="36624"/>
                  </a:cubicBezTo>
                  <a:cubicBezTo>
                    <a:pt x="34219" y="38374"/>
                    <a:pt x="34266" y="40124"/>
                    <a:pt x="34302" y="41863"/>
                  </a:cubicBezTo>
                  <a:cubicBezTo>
                    <a:pt x="34314" y="42434"/>
                    <a:pt x="34350" y="42958"/>
                    <a:pt x="34374" y="43529"/>
                  </a:cubicBezTo>
                  <a:cubicBezTo>
                    <a:pt x="34374" y="43625"/>
                    <a:pt x="34374" y="43720"/>
                    <a:pt x="34350" y="43827"/>
                  </a:cubicBezTo>
                  <a:lnTo>
                    <a:pt x="32266" y="43827"/>
                  </a:lnTo>
                  <a:cubicBezTo>
                    <a:pt x="32433" y="40092"/>
                    <a:pt x="32516" y="36334"/>
                    <a:pt x="32457" y="32540"/>
                  </a:cubicBezTo>
                  <a:close/>
                  <a:moveTo>
                    <a:pt x="48649" y="32659"/>
                  </a:moveTo>
                  <a:cubicBezTo>
                    <a:pt x="48661" y="32778"/>
                    <a:pt x="48661" y="32897"/>
                    <a:pt x="48661" y="33016"/>
                  </a:cubicBezTo>
                  <a:cubicBezTo>
                    <a:pt x="48673" y="34945"/>
                    <a:pt x="48661" y="36850"/>
                    <a:pt x="48685" y="38779"/>
                  </a:cubicBezTo>
                  <a:cubicBezTo>
                    <a:pt x="48709" y="40279"/>
                    <a:pt x="48780" y="41779"/>
                    <a:pt x="48828" y="43279"/>
                  </a:cubicBezTo>
                  <a:lnTo>
                    <a:pt x="48828" y="43898"/>
                  </a:lnTo>
                  <a:cubicBezTo>
                    <a:pt x="48221" y="43919"/>
                    <a:pt x="47633" y="43948"/>
                    <a:pt x="47054" y="43948"/>
                  </a:cubicBezTo>
                  <a:cubicBezTo>
                    <a:pt x="46962" y="43948"/>
                    <a:pt x="46871" y="43948"/>
                    <a:pt x="46780" y="43946"/>
                  </a:cubicBezTo>
                  <a:cubicBezTo>
                    <a:pt x="46839" y="40148"/>
                    <a:pt x="46899" y="36374"/>
                    <a:pt x="46958" y="32659"/>
                  </a:cubicBezTo>
                  <a:close/>
                  <a:moveTo>
                    <a:pt x="51364" y="32659"/>
                  </a:moveTo>
                  <a:cubicBezTo>
                    <a:pt x="51423" y="36386"/>
                    <a:pt x="51483" y="40136"/>
                    <a:pt x="51542" y="43887"/>
                  </a:cubicBezTo>
                  <a:cubicBezTo>
                    <a:pt x="51370" y="43939"/>
                    <a:pt x="50794" y="43972"/>
                    <a:pt x="50280" y="43972"/>
                  </a:cubicBezTo>
                  <a:cubicBezTo>
                    <a:pt x="49976" y="43972"/>
                    <a:pt x="49694" y="43961"/>
                    <a:pt x="49530" y="43934"/>
                  </a:cubicBezTo>
                  <a:cubicBezTo>
                    <a:pt x="49590" y="40172"/>
                    <a:pt x="49649" y="36374"/>
                    <a:pt x="49709" y="32659"/>
                  </a:cubicBezTo>
                  <a:close/>
                  <a:moveTo>
                    <a:pt x="34993" y="44351"/>
                  </a:moveTo>
                  <a:lnTo>
                    <a:pt x="34993" y="44363"/>
                  </a:lnTo>
                  <a:lnTo>
                    <a:pt x="34993" y="46423"/>
                  </a:lnTo>
                  <a:cubicBezTo>
                    <a:pt x="32129" y="46304"/>
                    <a:pt x="29272" y="46220"/>
                    <a:pt x="26082" y="46220"/>
                  </a:cubicBezTo>
                  <a:cubicBezTo>
                    <a:pt x="25121" y="46220"/>
                    <a:pt x="24129" y="46227"/>
                    <a:pt x="23098" y="46244"/>
                  </a:cubicBezTo>
                  <a:lnTo>
                    <a:pt x="23098" y="44541"/>
                  </a:lnTo>
                  <a:cubicBezTo>
                    <a:pt x="27563" y="44482"/>
                    <a:pt x="31278" y="44410"/>
                    <a:pt x="34993" y="44351"/>
                  </a:cubicBezTo>
                  <a:close/>
                  <a:moveTo>
                    <a:pt x="11954" y="47101"/>
                  </a:moveTo>
                  <a:lnTo>
                    <a:pt x="11954" y="49173"/>
                  </a:lnTo>
                  <a:cubicBezTo>
                    <a:pt x="9002" y="49050"/>
                    <a:pt x="6035" y="48965"/>
                    <a:pt x="3040" y="48965"/>
                  </a:cubicBezTo>
                  <a:cubicBezTo>
                    <a:pt x="2267" y="48965"/>
                    <a:pt x="1492" y="48970"/>
                    <a:pt x="715" y="48982"/>
                  </a:cubicBezTo>
                  <a:cubicBezTo>
                    <a:pt x="703" y="48899"/>
                    <a:pt x="703" y="48804"/>
                    <a:pt x="715" y="48709"/>
                  </a:cubicBezTo>
                  <a:cubicBezTo>
                    <a:pt x="715" y="48244"/>
                    <a:pt x="679" y="47768"/>
                    <a:pt x="679" y="47292"/>
                  </a:cubicBezTo>
                  <a:lnTo>
                    <a:pt x="11954" y="47101"/>
                  </a:lnTo>
                  <a:close/>
                  <a:moveTo>
                    <a:pt x="34993" y="47101"/>
                  </a:moveTo>
                  <a:lnTo>
                    <a:pt x="34993" y="49173"/>
                  </a:lnTo>
                  <a:cubicBezTo>
                    <a:pt x="32083" y="49061"/>
                    <a:pt x="29064" y="48972"/>
                    <a:pt x="26079" y="48972"/>
                  </a:cubicBezTo>
                  <a:cubicBezTo>
                    <a:pt x="25240" y="48972"/>
                    <a:pt x="24405" y="48979"/>
                    <a:pt x="23575" y="48994"/>
                  </a:cubicBezTo>
                  <a:cubicBezTo>
                    <a:pt x="23575" y="48840"/>
                    <a:pt x="23503" y="48732"/>
                    <a:pt x="23503" y="48625"/>
                  </a:cubicBezTo>
                  <a:cubicBezTo>
                    <a:pt x="23503" y="48185"/>
                    <a:pt x="23587" y="47744"/>
                    <a:pt x="23587" y="47292"/>
                  </a:cubicBezTo>
                  <a:cubicBezTo>
                    <a:pt x="27373" y="47232"/>
                    <a:pt x="31266" y="47173"/>
                    <a:pt x="34993" y="47101"/>
                  </a:cubicBezTo>
                  <a:close/>
                  <a:moveTo>
                    <a:pt x="46137" y="0"/>
                  </a:moveTo>
                  <a:lnTo>
                    <a:pt x="45446" y="607"/>
                  </a:lnTo>
                  <a:cubicBezTo>
                    <a:pt x="45399" y="3644"/>
                    <a:pt x="45375" y="6656"/>
                    <a:pt x="45315" y="9632"/>
                  </a:cubicBezTo>
                  <a:lnTo>
                    <a:pt x="43660" y="9632"/>
                  </a:lnTo>
                  <a:cubicBezTo>
                    <a:pt x="43637" y="9561"/>
                    <a:pt x="43625" y="9489"/>
                    <a:pt x="43637" y="9418"/>
                  </a:cubicBezTo>
                  <a:cubicBezTo>
                    <a:pt x="43613" y="7120"/>
                    <a:pt x="43589" y="4858"/>
                    <a:pt x="43565" y="2548"/>
                  </a:cubicBezTo>
                  <a:lnTo>
                    <a:pt x="42672" y="3382"/>
                  </a:lnTo>
                  <a:cubicBezTo>
                    <a:pt x="42637" y="5477"/>
                    <a:pt x="42601" y="7394"/>
                    <a:pt x="42577" y="9632"/>
                  </a:cubicBezTo>
                  <a:lnTo>
                    <a:pt x="40934" y="9632"/>
                  </a:lnTo>
                  <a:cubicBezTo>
                    <a:pt x="40910" y="8144"/>
                    <a:pt x="40886" y="6727"/>
                    <a:pt x="40862" y="5227"/>
                  </a:cubicBezTo>
                  <a:lnTo>
                    <a:pt x="39874" y="6251"/>
                  </a:lnTo>
                  <a:cubicBezTo>
                    <a:pt x="39862" y="7430"/>
                    <a:pt x="39839" y="8632"/>
                    <a:pt x="39827" y="9823"/>
                  </a:cubicBezTo>
                  <a:cubicBezTo>
                    <a:pt x="39303" y="9835"/>
                    <a:pt x="38743" y="9835"/>
                    <a:pt x="38136" y="9835"/>
                  </a:cubicBezTo>
                  <a:cubicBezTo>
                    <a:pt x="38136" y="9680"/>
                    <a:pt x="38124" y="9537"/>
                    <a:pt x="38124" y="9406"/>
                  </a:cubicBezTo>
                  <a:cubicBezTo>
                    <a:pt x="38124" y="8954"/>
                    <a:pt x="38124" y="8513"/>
                    <a:pt x="38112" y="8061"/>
                  </a:cubicBezTo>
                  <a:lnTo>
                    <a:pt x="37088" y="9001"/>
                  </a:lnTo>
                  <a:lnTo>
                    <a:pt x="37088" y="9632"/>
                  </a:lnTo>
                  <a:lnTo>
                    <a:pt x="36350" y="9632"/>
                  </a:lnTo>
                  <a:lnTo>
                    <a:pt x="35719" y="10382"/>
                  </a:lnTo>
                  <a:cubicBezTo>
                    <a:pt x="38757" y="10507"/>
                    <a:pt x="41614" y="10641"/>
                    <a:pt x="44765" y="10641"/>
                  </a:cubicBezTo>
                  <a:cubicBezTo>
                    <a:pt x="45220" y="10641"/>
                    <a:pt x="45681" y="10638"/>
                    <a:pt x="46149" y="10632"/>
                  </a:cubicBezTo>
                  <a:lnTo>
                    <a:pt x="46149" y="12323"/>
                  </a:lnTo>
                  <a:lnTo>
                    <a:pt x="35005" y="12526"/>
                  </a:lnTo>
                  <a:lnTo>
                    <a:pt x="35005" y="11371"/>
                  </a:lnTo>
                  <a:lnTo>
                    <a:pt x="34278" y="12156"/>
                  </a:lnTo>
                  <a:cubicBezTo>
                    <a:pt x="34326" y="15216"/>
                    <a:pt x="34290" y="17812"/>
                    <a:pt x="34338" y="21515"/>
                  </a:cubicBezTo>
                  <a:lnTo>
                    <a:pt x="32278" y="21515"/>
                  </a:lnTo>
                  <a:cubicBezTo>
                    <a:pt x="32373" y="18538"/>
                    <a:pt x="32445" y="16371"/>
                    <a:pt x="32469" y="13883"/>
                  </a:cubicBezTo>
                  <a:lnTo>
                    <a:pt x="32469" y="13883"/>
                  </a:lnTo>
                  <a:lnTo>
                    <a:pt x="31468" y="14788"/>
                  </a:lnTo>
                  <a:lnTo>
                    <a:pt x="31468" y="15669"/>
                  </a:lnTo>
                  <a:cubicBezTo>
                    <a:pt x="31492" y="17312"/>
                    <a:pt x="31564" y="19098"/>
                    <a:pt x="31623" y="20729"/>
                  </a:cubicBezTo>
                  <a:lnTo>
                    <a:pt x="31623" y="21515"/>
                  </a:lnTo>
                  <a:lnTo>
                    <a:pt x="29528" y="21515"/>
                  </a:lnTo>
                  <a:cubicBezTo>
                    <a:pt x="29587" y="19276"/>
                    <a:pt x="29635" y="18229"/>
                    <a:pt x="29671" y="16669"/>
                  </a:cubicBezTo>
                  <a:lnTo>
                    <a:pt x="29671" y="16669"/>
                  </a:lnTo>
                  <a:lnTo>
                    <a:pt x="28766" y="17479"/>
                  </a:lnTo>
                  <a:cubicBezTo>
                    <a:pt x="28801" y="18526"/>
                    <a:pt x="28837" y="19681"/>
                    <a:pt x="28873" y="20717"/>
                  </a:cubicBezTo>
                  <a:lnTo>
                    <a:pt x="28873" y="21515"/>
                  </a:lnTo>
                  <a:lnTo>
                    <a:pt x="26825" y="21515"/>
                  </a:lnTo>
                  <a:cubicBezTo>
                    <a:pt x="26837" y="20765"/>
                    <a:pt x="26849" y="20098"/>
                    <a:pt x="26861" y="19479"/>
                  </a:cubicBezTo>
                  <a:lnTo>
                    <a:pt x="26861" y="19479"/>
                  </a:lnTo>
                  <a:lnTo>
                    <a:pt x="26111" y="20146"/>
                  </a:lnTo>
                  <a:cubicBezTo>
                    <a:pt x="26111" y="20312"/>
                    <a:pt x="26123" y="20598"/>
                    <a:pt x="26134" y="20753"/>
                  </a:cubicBezTo>
                  <a:lnTo>
                    <a:pt x="26134" y="21515"/>
                  </a:lnTo>
                  <a:lnTo>
                    <a:pt x="25003" y="21515"/>
                  </a:lnTo>
                  <a:lnTo>
                    <a:pt x="24468" y="21991"/>
                  </a:lnTo>
                  <a:cubicBezTo>
                    <a:pt x="27932" y="21931"/>
                    <a:pt x="31278" y="21705"/>
                    <a:pt x="34993" y="21646"/>
                  </a:cubicBezTo>
                  <a:lnTo>
                    <a:pt x="34993" y="23670"/>
                  </a:lnTo>
                  <a:lnTo>
                    <a:pt x="23848" y="23467"/>
                  </a:lnTo>
                  <a:lnTo>
                    <a:pt x="23848" y="22693"/>
                  </a:lnTo>
                  <a:lnTo>
                    <a:pt x="22955" y="23467"/>
                  </a:lnTo>
                  <a:cubicBezTo>
                    <a:pt x="22908" y="26503"/>
                    <a:pt x="22670" y="29682"/>
                    <a:pt x="22622" y="32659"/>
                  </a:cubicBezTo>
                  <a:lnTo>
                    <a:pt x="20979" y="32659"/>
                  </a:lnTo>
                  <a:cubicBezTo>
                    <a:pt x="20943" y="30433"/>
                    <a:pt x="20896" y="27777"/>
                    <a:pt x="20860" y="25384"/>
                  </a:cubicBezTo>
                  <a:lnTo>
                    <a:pt x="19979" y="26301"/>
                  </a:lnTo>
                  <a:cubicBezTo>
                    <a:pt x="19943" y="28408"/>
                    <a:pt x="19907" y="30433"/>
                    <a:pt x="19872" y="32659"/>
                  </a:cubicBezTo>
                  <a:lnTo>
                    <a:pt x="18205" y="32659"/>
                  </a:lnTo>
                  <a:cubicBezTo>
                    <a:pt x="18181" y="32528"/>
                    <a:pt x="18169" y="32385"/>
                    <a:pt x="18169" y="32254"/>
                  </a:cubicBezTo>
                  <a:cubicBezTo>
                    <a:pt x="18157" y="30861"/>
                    <a:pt x="18157" y="29444"/>
                    <a:pt x="18145" y="28063"/>
                  </a:cubicBezTo>
                  <a:lnTo>
                    <a:pt x="17169" y="29087"/>
                  </a:lnTo>
                  <a:cubicBezTo>
                    <a:pt x="17157" y="30254"/>
                    <a:pt x="17133" y="31171"/>
                    <a:pt x="17121" y="32659"/>
                  </a:cubicBezTo>
                  <a:lnTo>
                    <a:pt x="15478" y="32659"/>
                  </a:lnTo>
                  <a:cubicBezTo>
                    <a:pt x="15466" y="31909"/>
                    <a:pt x="15455" y="31385"/>
                    <a:pt x="15443" y="30790"/>
                  </a:cubicBezTo>
                  <a:lnTo>
                    <a:pt x="14419" y="31849"/>
                  </a:lnTo>
                  <a:lnTo>
                    <a:pt x="14419" y="32659"/>
                  </a:lnTo>
                  <a:lnTo>
                    <a:pt x="13633" y="32659"/>
                  </a:lnTo>
                  <a:lnTo>
                    <a:pt x="12811" y="33254"/>
                  </a:lnTo>
                  <a:cubicBezTo>
                    <a:pt x="16288" y="33314"/>
                    <a:pt x="20134" y="33314"/>
                    <a:pt x="23098" y="33373"/>
                  </a:cubicBezTo>
                  <a:lnTo>
                    <a:pt x="23098" y="35005"/>
                  </a:lnTo>
                  <a:lnTo>
                    <a:pt x="11954" y="35207"/>
                  </a:lnTo>
                  <a:lnTo>
                    <a:pt x="11954" y="34064"/>
                  </a:lnTo>
                  <a:lnTo>
                    <a:pt x="11418" y="34635"/>
                  </a:lnTo>
                  <a:cubicBezTo>
                    <a:pt x="11466" y="37707"/>
                    <a:pt x="11585" y="40827"/>
                    <a:pt x="11645" y="43803"/>
                  </a:cubicBezTo>
                  <a:lnTo>
                    <a:pt x="9573" y="43803"/>
                  </a:lnTo>
                  <a:cubicBezTo>
                    <a:pt x="9680" y="41565"/>
                    <a:pt x="9740" y="38862"/>
                    <a:pt x="9763" y="36374"/>
                  </a:cubicBezTo>
                  <a:lnTo>
                    <a:pt x="9763" y="36374"/>
                  </a:lnTo>
                  <a:lnTo>
                    <a:pt x="8763" y="37386"/>
                  </a:lnTo>
                  <a:lnTo>
                    <a:pt x="8763" y="38422"/>
                  </a:lnTo>
                  <a:cubicBezTo>
                    <a:pt x="8787" y="40029"/>
                    <a:pt x="8870" y="41589"/>
                    <a:pt x="8918" y="43184"/>
                  </a:cubicBezTo>
                  <a:lnTo>
                    <a:pt x="8918" y="43803"/>
                  </a:lnTo>
                  <a:lnTo>
                    <a:pt x="6823" y="43803"/>
                  </a:lnTo>
                  <a:cubicBezTo>
                    <a:pt x="6882" y="42315"/>
                    <a:pt x="6930" y="40720"/>
                    <a:pt x="6965" y="39160"/>
                  </a:cubicBezTo>
                  <a:lnTo>
                    <a:pt x="6965" y="39160"/>
                  </a:lnTo>
                  <a:lnTo>
                    <a:pt x="6061" y="40077"/>
                  </a:lnTo>
                  <a:cubicBezTo>
                    <a:pt x="6096" y="41112"/>
                    <a:pt x="6132" y="42124"/>
                    <a:pt x="6168" y="43160"/>
                  </a:cubicBezTo>
                  <a:lnTo>
                    <a:pt x="6168" y="43803"/>
                  </a:lnTo>
                  <a:lnTo>
                    <a:pt x="4120" y="43803"/>
                  </a:lnTo>
                  <a:cubicBezTo>
                    <a:pt x="4132" y="43053"/>
                    <a:pt x="4144" y="42601"/>
                    <a:pt x="4156" y="41970"/>
                  </a:cubicBezTo>
                  <a:lnTo>
                    <a:pt x="4156" y="41970"/>
                  </a:lnTo>
                  <a:lnTo>
                    <a:pt x="3405" y="42744"/>
                  </a:lnTo>
                  <a:cubicBezTo>
                    <a:pt x="3405" y="42910"/>
                    <a:pt x="3417" y="43089"/>
                    <a:pt x="3429" y="43256"/>
                  </a:cubicBezTo>
                  <a:cubicBezTo>
                    <a:pt x="3429" y="43434"/>
                    <a:pt x="3429" y="43637"/>
                    <a:pt x="3429" y="43827"/>
                  </a:cubicBezTo>
                  <a:cubicBezTo>
                    <a:pt x="3102" y="43877"/>
                    <a:pt x="2783" y="43901"/>
                    <a:pt x="2458" y="43901"/>
                  </a:cubicBezTo>
                  <a:cubicBezTo>
                    <a:pt x="2393" y="43901"/>
                    <a:pt x="2328" y="43900"/>
                    <a:pt x="2262" y="43898"/>
                  </a:cubicBezTo>
                  <a:lnTo>
                    <a:pt x="1596" y="44518"/>
                  </a:lnTo>
                  <a:cubicBezTo>
                    <a:pt x="5060" y="44458"/>
                    <a:pt x="8239" y="44399"/>
                    <a:pt x="11954" y="44339"/>
                  </a:cubicBezTo>
                  <a:lnTo>
                    <a:pt x="11954" y="46363"/>
                  </a:lnTo>
                  <a:lnTo>
                    <a:pt x="810" y="46173"/>
                  </a:lnTo>
                  <a:lnTo>
                    <a:pt x="810" y="45399"/>
                  </a:lnTo>
                  <a:lnTo>
                    <a:pt x="84" y="46101"/>
                  </a:lnTo>
                  <a:cubicBezTo>
                    <a:pt x="60" y="47316"/>
                    <a:pt x="24" y="48268"/>
                    <a:pt x="0" y="49744"/>
                  </a:cubicBezTo>
                  <a:lnTo>
                    <a:pt x="12633" y="49744"/>
                  </a:lnTo>
                  <a:cubicBezTo>
                    <a:pt x="12633" y="49006"/>
                    <a:pt x="12621" y="47958"/>
                    <a:pt x="12609" y="47066"/>
                  </a:cubicBezTo>
                  <a:cubicBezTo>
                    <a:pt x="12597" y="46196"/>
                    <a:pt x="12526" y="45268"/>
                    <a:pt x="12490" y="44387"/>
                  </a:cubicBezTo>
                  <a:cubicBezTo>
                    <a:pt x="12490" y="44220"/>
                    <a:pt x="12490" y="43791"/>
                    <a:pt x="12490" y="43791"/>
                  </a:cubicBezTo>
                  <a:lnTo>
                    <a:pt x="14585" y="43791"/>
                  </a:lnTo>
                  <a:cubicBezTo>
                    <a:pt x="14597" y="45280"/>
                    <a:pt x="14490" y="46327"/>
                    <a:pt x="14478" y="47577"/>
                  </a:cubicBezTo>
                  <a:cubicBezTo>
                    <a:pt x="14478" y="48280"/>
                    <a:pt x="14454" y="48994"/>
                    <a:pt x="14443" y="49744"/>
                  </a:cubicBezTo>
                  <a:lnTo>
                    <a:pt x="15383" y="49744"/>
                  </a:lnTo>
                  <a:cubicBezTo>
                    <a:pt x="15383" y="48994"/>
                    <a:pt x="15371" y="47911"/>
                    <a:pt x="15359" y="46994"/>
                  </a:cubicBezTo>
                  <a:cubicBezTo>
                    <a:pt x="15347" y="46137"/>
                    <a:pt x="15276" y="45220"/>
                    <a:pt x="15240" y="44351"/>
                  </a:cubicBezTo>
                  <a:cubicBezTo>
                    <a:pt x="15228" y="44196"/>
                    <a:pt x="15240" y="43791"/>
                    <a:pt x="15240" y="43791"/>
                  </a:cubicBezTo>
                  <a:lnTo>
                    <a:pt x="17300" y="43791"/>
                  </a:lnTo>
                  <a:cubicBezTo>
                    <a:pt x="17276" y="46030"/>
                    <a:pt x="17240" y="47518"/>
                    <a:pt x="17205" y="49744"/>
                  </a:cubicBezTo>
                  <a:lnTo>
                    <a:pt x="18145" y="49744"/>
                  </a:lnTo>
                  <a:cubicBezTo>
                    <a:pt x="18110" y="47506"/>
                    <a:pt x="18074" y="45887"/>
                    <a:pt x="18038" y="43934"/>
                  </a:cubicBezTo>
                  <a:cubicBezTo>
                    <a:pt x="18188" y="43887"/>
                    <a:pt x="18693" y="43859"/>
                    <a:pt x="19175" y="43859"/>
                  </a:cubicBezTo>
                  <a:cubicBezTo>
                    <a:pt x="19538" y="43859"/>
                    <a:pt x="19888" y="43875"/>
                    <a:pt x="20062" y="43910"/>
                  </a:cubicBezTo>
                  <a:cubicBezTo>
                    <a:pt x="20027" y="45851"/>
                    <a:pt x="19991" y="47506"/>
                    <a:pt x="19955" y="49733"/>
                  </a:cubicBezTo>
                  <a:lnTo>
                    <a:pt x="20884" y="49733"/>
                  </a:lnTo>
                  <a:cubicBezTo>
                    <a:pt x="20884" y="48994"/>
                    <a:pt x="20872" y="47851"/>
                    <a:pt x="20860" y="46899"/>
                  </a:cubicBezTo>
                  <a:cubicBezTo>
                    <a:pt x="20848" y="46053"/>
                    <a:pt x="20789" y="45149"/>
                    <a:pt x="20741" y="44303"/>
                  </a:cubicBezTo>
                  <a:lnTo>
                    <a:pt x="20741" y="43791"/>
                  </a:lnTo>
                  <a:lnTo>
                    <a:pt x="22801" y="43791"/>
                  </a:lnTo>
                  <a:cubicBezTo>
                    <a:pt x="22777" y="46018"/>
                    <a:pt x="22741" y="47506"/>
                    <a:pt x="22705" y="49733"/>
                  </a:cubicBezTo>
                  <a:lnTo>
                    <a:pt x="35314" y="49733"/>
                  </a:lnTo>
                  <a:cubicBezTo>
                    <a:pt x="35302" y="48994"/>
                    <a:pt x="35290" y="47554"/>
                    <a:pt x="35278" y="46446"/>
                  </a:cubicBezTo>
                  <a:cubicBezTo>
                    <a:pt x="35267" y="45756"/>
                    <a:pt x="35219" y="44994"/>
                    <a:pt x="35195" y="44303"/>
                  </a:cubicBezTo>
                  <a:lnTo>
                    <a:pt x="35195" y="43791"/>
                  </a:lnTo>
                  <a:lnTo>
                    <a:pt x="37291" y="43791"/>
                  </a:lnTo>
                  <a:cubicBezTo>
                    <a:pt x="37303" y="45280"/>
                    <a:pt x="37195" y="46315"/>
                    <a:pt x="37183" y="47566"/>
                  </a:cubicBezTo>
                  <a:cubicBezTo>
                    <a:pt x="37183" y="48268"/>
                    <a:pt x="37172" y="48994"/>
                    <a:pt x="37148" y="49733"/>
                  </a:cubicBezTo>
                  <a:lnTo>
                    <a:pt x="38088" y="49733"/>
                  </a:lnTo>
                  <a:cubicBezTo>
                    <a:pt x="38088" y="48994"/>
                    <a:pt x="38076" y="47899"/>
                    <a:pt x="38065" y="46982"/>
                  </a:cubicBezTo>
                  <a:cubicBezTo>
                    <a:pt x="38053" y="46113"/>
                    <a:pt x="37981" y="45208"/>
                    <a:pt x="37945" y="44351"/>
                  </a:cubicBezTo>
                  <a:cubicBezTo>
                    <a:pt x="37945" y="44184"/>
                    <a:pt x="37945" y="43791"/>
                    <a:pt x="37945" y="43791"/>
                  </a:cubicBezTo>
                  <a:lnTo>
                    <a:pt x="40005" y="43791"/>
                  </a:lnTo>
                  <a:cubicBezTo>
                    <a:pt x="39981" y="46018"/>
                    <a:pt x="39946" y="47506"/>
                    <a:pt x="39910" y="49733"/>
                  </a:cubicBezTo>
                  <a:lnTo>
                    <a:pt x="40851" y="49733"/>
                  </a:lnTo>
                  <a:cubicBezTo>
                    <a:pt x="40815" y="47506"/>
                    <a:pt x="40779" y="46018"/>
                    <a:pt x="40743" y="43791"/>
                  </a:cubicBezTo>
                  <a:lnTo>
                    <a:pt x="42756" y="43791"/>
                  </a:lnTo>
                  <a:cubicBezTo>
                    <a:pt x="42732" y="46018"/>
                    <a:pt x="42696" y="47506"/>
                    <a:pt x="42660" y="49733"/>
                  </a:cubicBezTo>
                  <a:lnTo>
                    <a:pt x="43601" y="49733"/>
                  </a:lnTo>
                  <a:cubicBezTo>
                    <a:pt x="43565" y="47506"/>
                    <a:pt x="43529" y="45875"/>
                    <a:pt x="43494" y="43934"/>
                  </a:cubicBezTo>
                  <a:cubicBezTo>
                    <a:pt x="43650" y="43887"/>
                    <a:pt x="44166" y="43859"/>
                    <a:pt x="44647" y="43859"/>
                  </a:cubicBezTo>
                  <a:cubicBezTo>
                    <a:pt x="45009" y="43859"/>
                    <a:pt x="45352" y="43875"/>
                    <a:pt x="45506" y="43910"/>
                  </a:cubicBezTo>
                  <a:cubicBezTo>
                    <a:pt x="45482" y="45851"/>
                    <a:pt x="45446" y="47506"/>
                    <a:pt x="45411" y="49733"/>
                  </a:cubicBezTo>
                  <a:lnTo>
                    <a:pt x="56543" y="49733"/>
                  </a:lnTo>
                  <a:lnTo>
                    <a:pt x="56543" y="49137"/>
                  </a:lnTo>
                  <a:cubicBezTo>
                    <a:pt x="53759" y="49039"/>
                    <a:pt x="51400" y="48968"/>
                    <a:pt x="48836" y="48968"/>
                  </a:cubicBezTo>
                  <a:cubicBezTo>
                    <a:pt x="47968" y="48968"/>
                    <a:pt x="47076" y="48976"/>
                    <a:pt x="46137" y="48994"/>
                  </a:cubicBezTo>
                  <a:lnTo>
                    <a:pt x="46137" y="47292"/>
                  </a:lnTo>
                  <a:cubicBezTo>
                    <a:pt x="49852" y="47232"/>
                    <a:pt x="52828" y="47173"/>
                    <a:pt x="56543" y="47113"/>
                  </a:cubicBezTo>
                  <a:lnTo>
                    <a:pt x="56543" y="46363"/>
                  </a:lnTo>
                  <a:cubicBezTo>
                    <a:pt x="52816" y="46304"/>
                    <a:pt x="49852" y="46244"/>
                    <a:pt x="46137" y="46173"/>
                  </a:cubicBezTo>
                  <a:lnTo>
                    <a:pt x="46137" y="44541"/>
                  </a:lnTo>
                  <a:cubicBezTo>
                    <a:pt x="49852" y="44482"/>
                    <a:pt x="52828" y="44422"/>
                    <a:pt x="56543" y="44363"/>
                  </a:cubicBezTo>
                  <a:lnTo>
                    <a:pt x="56543" y="43803"/>
                  </a:lnTo>
                  <a:lnTo>
                    <a:pt x="54983" y="43803"/>
                  </a:lnTo>
                  <a:cubicBezTo>
                    <a:pt x="55138" y="40088"/>
                    <a:pt x="55221" y="36374"/>
                    <a:pt x="55162" y="32659"/>
                  </a:cubicBezTo>
                  <a:lnTo>
                    <a:pt x="56543" y="32659"/>
                  </a:lnTo>
                  <a:lnTo>
                    <a:pt x="56543" y="31897"/>
                  </a:lnTo>
                  <a:cubicBezTo>
                    <a:pt x="52828" y="31849"/>
                    <a:pt x="49625" y="31790"/>
                    <a:pt x="46089" y="31730"/>
                  </a:cubicBezTo>
                  <a:cubicBezTo>
                    <a:pt x="46077" y="31206"/>
                    <a:pt x="46054" y="30647"/>
                    <a:pt x="46054" y="30087"/>
                  </a:cubicBezTo>
                  <a:cubicBezTo>
                    <a:pt x="49566" y="30028"/>
                    <a:pt x="52828" y="29968"/>
                    <a:pt x="56543" y="29909"/>
                  </a:cubicBezTo>
                  <a:lnTo>
                    <a:pt x="56543" y="29194"/>
                  </a:lnTo>
                  <a:cubicBezTo>
                    <a:pt x="53721" y="29086"/>
                    <a:pt x="51326" y="29018"/>
                    <a:pt x="48709" y="29018"/>
                  </a:cubicBezTo>
                  <a:cubicBezTo>
                    <a:pt x="47880" y="29018"/>
                    <a:pt x="47030" y="29025"/>
                    <a:pt x="46137" y="29040"/>
                  </a:cubicBezTo>
                  <a:lnTo>
                    <a:pt x="46137" y="27313"/>
                  </a:lnTo>
                  <a:cubicBezTo>
                    <a:pt x="46244" y="27301"/>
                    <a:pt x="46351" y="27289"/>
                    <a:pt x="46458" y="27289"/>
                  </a:cubicBezTo>
                  <a:cubicBezTo>
                    <a:pt x="49102" y="27265"/>
                    <a:pt x="51697" y="27242"/>
                    <a:pt x="54340" y="27206"/>
                  </a:cubicBezTo>
                  <a:cubicBezTo>
                    <a:pt x="55090" y="27194"/>
                    <a:pt x="55805" y="27158"/>
                    <a:pt x="56543" y="27123"/>
                  </a:cubicBezTo>
                  <a:lnTo>
                    <a:pt x="56543" y="26444"/>
                  </a:lnTo>
                  <a:cubicBezTo>
                    <a:pt x="53712" y="26335"/>
                    <a:pt x="51321" y="26268"/>
                    <a:pt x="48707" y="26268"/>
                  </a:cubicBezTo>
                  <a:cubicBezTo>
                    <a:pt x="47880" y="26268"/>
                    <a:pt x="47030" y="26275"/>
                    <a:pt x="46137" y="26289"/>
                  </a:cubicBezTo>
                  <a:lnTo>
                    <a:pt x="46137" y="24587"/>
                  </a:lnTo>
                  <a:cubicBezTo>
                    <a:pt x="49864" y="24527"/>
                    <a:pt x="52828" y="24468"/>
                    <a:pt x="56543" y="24408"/>
                  </a:cubicBezTo>
                  <a:lnTo>
                    <a:pt x="56543" y="23646"/>
                  </a:lnTo>
                  <a:cubicBezTo>
                    <a:pt x="52816" y="23586"/>
                    <a:pt x="49852" y="23527"/>
                    <a:pt x="46137" y="23467"/>
                  </a:cubicBezTo>
                  <a:lnTo>
                    <a:pt x="46137" y="21836"/>
                  </a:lnTo>
                  <a:cubicBezTo>
                    <a:pt x="49864" y="21777"/>
                    <a:pt x="52828" y="21717"/>
                    <a:pt x="56543" y="21658"/>
                  </a:cubicBezTo>
                  <a:lnTo>
                    <a:pt x="56543" y="21181"/>
                  </a:lnTo>
                  <a:cubicBezTo>
                    <a:pt x="56454" y="21185"/>
                    <a:pt x="56365" y="21187"/>
                    <a:pt x="56276" y="21187"/>
                  </a:cubicBezTo>
                  <a:cubicBezTo>
                    <a:pt x="55818" y="21187"/>
                    <a:pt x="55361" y="21134"/>
                    <a:pt x="54912" y="21015"/>
                  </a:cubicBezTo>
                  <a:cubicBezTo>
                    <a:pt x="55067" y="17276"/>
                    <a:pt x="55221" y="13335"/>
                    <a:pt x="55162" y="9620"/>
                  </a:cubicBezTo>
                  <a:lnTo>
                    <a:pt x="56543" y="9620"/>
                  </a:lnTo>
                  <a:lnTo>
                    <a:pt x="56543" y="9192"/>
                  </a:lnTo>
                  <a:cubicBezTo>
                    <a:pt x="52816" y="9132"/>
                    <a:pt x="49852" y="9073"/>
                    <a:pt x="46137" y="9025"/>
                  </a:cubicBezTo>
                  <a:lnTo>
                    <a:pt x="46137" y="7394"/>
                  </a:lnTo>
                  <a:cubicBezTo>
                    <a:pt x="49864" y="7334"/>
                    <a:pt x="52828" y="7275"/>
                    <a:pt x="56543" y="7215"/>
                  </a:cubicBezTo>
                  <a:lnTo>
                    <a:pt x="56543" y="6489"/>
                  </a:lnTo>
                  <a:cubicBezTo>
                    <a:pt x="53759" y="6391"/>
                    <a:pt x="51400" y="6320"/>
                    <a:pt x="48836" y="6320"/>
                  </a:cubicBezTo>
                  <a:cubicBezTo>
                    <a:pt x="47968" y="6320"/>
                    <a:pt x="47076" y="6328"/>
                    <a:pt x="46137" y="6346"/>
                  </a:cubicBezTo>
                  <a:lnTo>
                    <a:pt x="46137" y="4632"/>
                  </a:lnTo>
                  <a:cubicBezTo>
                    <a:pt x="49864" y="4572"/>
                    <a:pt x="52828" y="4513"/>
                    <a:pt x="56543" y="4453"/>
                  </a:cubicBezTo>
                  <a:lnTo>
                    <a:pt x="56543" y="3739"/>
                  </a:lnTo>
                  <a:cubicBezTo>
                    <a:pt x="53712" y="3630"/>
                    <a:pt x="51321" y="3563"/>
                    <a:pt x="48707" y="3563"/>
                  </a:cubicBezTo>
                  <a:cubicBezTo>
                    <a:pt x="47880" y="3563"/>
                    <a:pt x="47030" y="3570"/>
                    <a:pt x="46137" y="3584"/>
                  </a:cubicBezTo>
                  <a:lnTo>
                    <a:pt x="46137" y="1881"/>
                  </a:lnTo>
                  <a:cubicBezTo>
                    <a:pt x="49864" y="1822"/>
                    <a:pt x="52828" y="1762"/>
                    <a:pt x="56543" y="1703"/>
                  </a:cubicBezTo>
                  <a:lnTo>
                    <a:pt x="56543" y="965"/>
                  </a:lnTo>
                  <a:cubicBezTo>
                    <a:pt x="55055" y="917"/>
                    <a:pt x="53340" y="869"/>
                    <a:pt x="51721" y="846"/>
                  </a:cubicBezTo>
                  <a:cubicBezTo>
                    <a:pt x="51098" y="838"/>
                    <a:pt x="50517" y="835"/>
                    <a:pt x="49937" y="835"/>
                  </a:cubicBezTo>
                  <a:cubicBezTo>
                    <a:pt x="48777" y="835"/>
                    <a:pt x="47621" y="846"/>
                    <a:pt x="46137" y="846"/>
                  </a:cubicBezTo>
                  <a:lnTo>
                    <a:pt x="4613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16"/>
            <p:cNvSpPr/>
            <p:nvPr/>
          </p:nvSpPr>
          <p:spPr>
            <a:xfrm rot="5400000">
              <a:off x="-5825074" y="3578395"/>
              <a:ext cx="17461" cy="32875"/>
            </a:xfrm>
            <a:custGeom>
              <a:avLst/>
              <a:gdLst/>
              <a:ahLst/>
              <a:cxnLst/>
              <a:rect l="l" t="t" r="r" b="b"/>
              <a:pathLst>
                <a:path w="930" h="1751" extrusionOk="0">
                  <a:moveTo>
                    <a:pt x="906" y="0"/>
                  </a:moveTo>
                  <a:lnTo>
                    <a:pt x="13" y="893"/>
                  </a:lnTo>
                  <a:cubicBezTo>
                    <a:pt x="13" y="1191"/>
                    <a:pt x="1" y="1750"/>
                    <a:pt x="1" y="1750"/>
                  </a:cubicBezTo>
                  <a:lnTo>
                    <a:pt x="930" y="1750"/>
                  </a:lnTo>
                  <a:cubicBezTo>
                    <a:pt x="918" y="1012"/>
                    <a:pt x="918" y="584"/>
                    <a:pt x="9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6" name="Google Shape;346;p16"/>
          <p:cNvSpPr/>
          <p:nvPr/>
        </p:nvSpPr>
        <p:spPr>
          <a:xfrm rot="10800000">
            <a:off x="7481850" y="350"/>
            <a:ext cx="1662000" cy="16617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6"/>
          <p:cNvSpPr txBox="1">
            <a:spLocks noGrp="1"/>
          </p:cNvSpPr>
          <p:nvPr>
            <p:ph type="title" hasCustomPrompt="1"/>
          </p:nvPr>
        </p:nvSpPr>
        <p:spPr>
          <a:xfrm>
            <a:off x="947727" y="1279630"/>
            <a:ext cx="827100" cy="53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48" name="Google Shape;348;p16"/>
          <p:cNvSpPr txBox="1">
            <a:spLocks noGrp="1"/>
          </p:cNvSpPr>
          <p:nvPr>
            <p:ph type="title" idx="2"/>
          </p:nvPr>
        </p:nvSpPr>
        <p:spPr>
          <a:xfrm>
            <a:off x="1851102" y="1279630"/>
            <a:ext cx="2757300" cy="53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000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49" name="Google Shape;349;p16"/>
          <p:cNvSpPr txBox="1">
            <a:spLocks noGrp="1"/>
          </p:cNvSpPr>
          <p:nvPr>
            <p:ph type="title" idx="3"/>
          </p:nvPr>
        </p:nvSpPr>
        <p:spPr>
          <a:xfrm>
            <a:off x="1851102" y="1672356"/>
            <a:ext cx="2589900" cy="75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500" b="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350" name="Google Shape;350;p16"/>
          <p:cNvSpPr txBox="1">
            <a:spLocks noGrp="1"/>
          </p:cNvSpPr>
          <p:nvPr>
            <p:ph type="title" idx="4" hasCustomPrompt="1"/>
          </p:nvPr>
        </p:nvSpPr>
        <p:spPr>
          <a:xfrm>
            <a:off x="947727" y="2445400"/>
            <a:ext cx="827100" cy="53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51" name="Google Shape;351;p16"/>
          <p:cNvSpPr txBox="1">
            <a:spLocks noGrp="1"/>
          </p:cNvSpPr>
          <p:nvPr>
            <p:ph type="title" idx="5"/>
          </p:nvPr>
        </p:nvSpPr>
        <p:spPr>
          <a:xfrm>
            <a:off x="1851102" y="2462795"/>
            <a:ext cx="2757300" cy="53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000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52" name="Google Shape;352;p16"/>
          <p:cNvSpPr txBox="1">
            <a:spLocks noGrp="1"/>
          </p:cNvSpPr>
          <p:nvPr>
            <p:ph type="title" idx="6"/>
          </p:nvPr>
        </p:nvSpPr>
        <p:spPr>
          <a:xfrm>
            <a:off x="1851102" y="2855522"/>
            <a:ext cx="2589900" cy="75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500" b="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353" name="Google Shape;353;p16"/>
          <p:cNvSpPr txBox="1">
            <a:spLocks noGrp="1"/>
          </p:cNvSpPr>
          <p:nvPr>
            <p:ph type="title" idx="7"/>
          </p:nvPr>
        </p:nvSpPr>
        <p:spPr>
          <a:xfrm>
            <a:off x="603383" y="431500"/>
            <a:ext cx="77934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54" name="Google Shape;354;p16"/>
          <p:cNvSpPr txBox="1">
            <a:spLocks noGrp="1"/>
          </p:cNvSpPr>
          <p:nvPr>
            <p:ph type="title" idx="8" hasCustomPrompt="1"/>
          </p:nvPr>
        </p:nvSpPr>
        <p:spPr>
          <a:xfrm>
            <a:off x="947727" y="3645961"/>
            <a:ext cx="827100" cy="53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55" name="Google Shape;355;p16"/>
          <p:cNvSpPr txBox="1">
            <a:spLocks noGrp="1"/>
          </p:cNvSpPr>
          <p:nvPr>
            <p:ph type="title" idx="9"/>
          </p:nvPr>
        </p:nvSpPr>
        <p:spPr>
          <a:xfrm>
            <a:off x="1851102" y="3645961"/>
            <a:ext cx="2757300" cy="53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000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56" name="Google Shape;356;p16"/>
          <p:cNvSpPr txBox="1">
            <a:spLocks noGrp="1"/>
          </p:cNvSpPr>
          <p:nvPr>
            <p:ph type="title" idx="13"/>
          </p:nvPr>
        </p:nvSpPr>
        <p:spPr>
          <a:xfrm>
            <a:off x="1851102" y="4038688"/>
            <a:ext cx="2589900" cy="75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500" b="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grpSp>
        <p:nvGrpSpPr>
          <p:cNvPr id="357" name="Google Shape;357;p16"/>
          <p:cNvGrpSpPr/>
          <p:nvPr/>
        </p:nvGrpSpPr>
        <p:grpSpPr>
          <a:xfrm rot="-5400000">
            <a:off x="7664359" y="25980"/>
            <a:ext cx="1457743" cy="1443829"/>
            <a:chOff x="498850" y="3195114"/>
            <a:chExt cx="1482350" cy="1468350"/>
          </a:xfrm>
        </p:grpSpPr>
        <p:sp>
          <p:nvSpPr>
            <p:cNvPr id="358" name="Google Shape;358;p16"/>
            <p:cNvSpPr/>
            <p:nvPr/>
          </p:nvSpPr>
          <p:spPr>
            <a:xfrm>
              <a:off x="1742175" y="3195114"/>
              <a:ext cx="239025" cy="202725"/>
            </a:xfrm>
            <a:custGeom>
              <a:avLst/>
              <a:gdLst/>
              <a:ahLst/>
              <a:cxnLst/>
              <a:rect l="l" t="t" r="r" b="b"/>
              <a:pathLst>
                <a:path w="9561" h="8109" extrusionOk="0">
                  <a:moveTo>
                    <a:pt x="8192" y="0"/>
                  </a:moveTo>
                  <a:lnTo>
                    <a:pt x="7192" y="988"/>
                  </a:lnTo>
                  <a:cubicBezTo>
                    <a:pt x="7192" y="1334"/>
                    <a:pt x="7192" y="1679"/>
                    <a:pt x="7204" y="2024"/>
                  </a:cubicBezTo>
                  <a:cubicBezTo>
                    <a:pt x="7227" y="3620"/>
                    <a:pt x="7299" y="5215"/>
                    <a:pt x="7346" y="6822"/>
                  </a:cubicBezTo>
                  <a:cubicBezTo>
                    <a:pt x="7358" y="7025"/>
                    <a:pt x="7346" y="7215"/>
                    <a:pt x="7346" y="7477"/>
                  </a:cubicBezTo>
                  <a:cubicBezTo>
                    <a:pt x="7055" y="7487"/>
                    <a:pt x="6767" y="7491"/>
                    <a:pt x="6476" y="7491"/>
                  </a:cubicBezTo>
                  <a:cubicBezTo>
                    <a:pt x="6080" y="7491"/>
                    <a:pt x="5677" y="7484"/>
                    <a:pt x="5251" y="7477"/>
                  </a:cubicBezTo>
                  <a:cubicBezTo>
                    <a:pt x="5310" y="5906"/>
                    <a:pt x="5370" y="4346"/>
                    <a:pt x="5394" y="2786"/>
                  </a:cubicBezTo>
                  <a:lnTo>
                    <a:pt x="5394" y="2786"/>
                  </a:lnTo>
                  <a:lnTo>
                    <a:pt x="4501" y="3691"/>
                  </a:lnTo>
                  <a:cubicBezTo>
                    <a:pt x="4525" y="4715"/>
                    <a:pt x="4560" y="5751"/>
                    <a:pt x="4596" y="6775"/>
                  </a:cubicBezTo>
                  <a:lnTo>
                    <a:pt x="4596" y="7418"/>
                  </a:lnTo>
                  <a:cubicBezTo>
                    <a:pt x="4419" y="7467"/>
                    <a:pt x="3906" y="7496"/>
                    <a:pt x="3414" y="7496"/>
                  </a:cubicBezTo>
                  <a:cubicBezTo>
                    <a:pt x="3078" y="7496"/>
                    <a:pt x="2751" y="7482"/>
                    <a:pt x="2548" y="7453"/>
                  </a:cubicBezTo>
                  <a:cubicBezTo>
                    <a:pt x="2560" y="6834"/>
                    <a:pt x="2572" y="6215"/>
                    <a:pt x="2584" y="5596"/>
                  </a:cubicBezTo>
                  <a:lnTo>
                    <a:pt x="2584" y="5596"/>
                  </a:lnTo>
                  <a:lnTo>
                    <a:pt x="1798" y="6382"/>
                  </a:lnTo>
                  <a:cubicBezTo>
                    <a:pt x="1798" y="6727"/>
                    <a:pt x="1810" y="7084"/>
                    <a:pt x="1810" y="7430"/>
                  </a:cubicBezTo>
                  <a:cubicBezTo>
                    <a:pt x="1504" y="7469"/>
                    <a:pt x="1190" y="7492"/>
                    <a:pt x="882" y="7492"/>
                  </a:cubicBezTo>
                  <a:cubicBezTo>
                    <a:pt x="818" y="7492"/>
                    <a:pt x="754" y="7491"/>
                    <a:pt x="691" y="7489"/>
                  </a:cubicBezTo>
                  <a:lnTo>
                    <a:pt x="0" y="8108"/>
                  </a:lnTo>
                  <a:cubicBezTo>
                    <a:pt x="3215" y="8049"/>
                    <a:pt x="6584" y="7989"/>
                    <a:pt x="9561" y="7941"/>
                  </a:cubicBezTo>
                  <a:lnTo>
                    <a:pt x="9561" y="7465"/>
                  </a:lnTo>
                  <a:lnTo>
                    <a:pt x="8001" y="7465"/>
                  </a:lnTo>
                  <a:cubicBezTo>
                    <a:pt x="8108" y="5239"/>
                    <a:pt x="8168" y="2488"/>
                    <a:pt x="81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16"/>
            <p:cNvSpPr/>
            <p:nvPr/>
          </p:nvSpPr>
          <p:spPr>
            <a:xfrm>
              <a:off x="567625" y="3419839"/>
              <a:ext cx="1413575" cy="1243625"/>
            </a:xfrm>
            <a:custGeom>
              <a:avLst/>
              <a:gdLst/>
              <a:ahLst/>
              <a:cxnLst/>
              <a:rect l="l" t="t" r="r" b="b"/>
              <a:pathLst>
                <a:path w="56543" h="49745" extrusionOk="0">
                  <a:moveTo>
                    <a:pt x="34838" y="13228"/>
                  </a:moveTo>
                  <a:lnTo>
                    <a:pt x="34838" y="13240"/>
                  </a:lnTo>
                  <a:lnTo>
                    <a:pt x="46137" y="13430"/>
                  </a:lnTo>
                  <a:lnTo>
                    <a:pt x="46137" y="15074"/>
                  </a:lnTo>
                  <a:lnTo>
                    <a:pt x="34850" y="15264"/>
                  </a:lnTo>
                  <a:cubicBezTo>
                    <a:pt x="34778" y="14978"/>
                    <a:pt x="34766" y="13585"/>
                    <a:pt x="34838" y="13228"/>
                  </a:cubicBezTo>
                  <a:close/>
                  <a:moveTo>
                    <a:pt x="34993" y="15978"/>
                  </a:moveTo>
                  <a:lnTo>
                    <a:pt x="46137" y="16181"/>
                  </a:lnTo>
                  <a:lnTo>
                    <a:pt x="46137" y="17812"/>
                  </a:lnTo>
                  <a:lnTo>
                    <a:pt x="34993" y="18002"/>
                  </a:lnTo>
                  <a:lnTo>
                    <a:pt x="34993" y="15978"/>
                  </a:lnTo>
                  <a:close/>
                  <a:moveTo>
                    <a:pt x="34790" y="18693"/>
                  </a:moveTo>
                  <a:cubicBezTo>
                    <a:pt x="36695" y="18753"/>
                    <a:pt x="38588" y="18824"/>
                    <a:pt x="40481" y="18848"/>
                  </a:cubicBezTo>
                  <a:cubicBezTo>
                    <a:pt x="41109" y="18852"/>
                    <a:pt x="41697" y="18853"/>
                    <a:pt x="42286" y="18853"/>
                  </a:cubicBezTo>
                  <a:cubicBezTo>
                    <a:pt x="43465" y="18853"/>
                    <a:pt x="44645" y="18848"/>
                    <a:pt x="46137" y="18848"/>
                  </a:cubicBezTo>
                  <a:lnTo>
                    <a:pt x="46137" y="20538"/>
                  </a:lnTo>
                  <a:lnTo>
                    <a:pt x="34790" y="20753"/>
                  </a:lnTo>
                  <a:cubicBezTo>
                    <a:pt x="34790" y="20443"/>
                    <a:pt x="34790" y="20098"/>
                    <a:pt x="34790" y="19753"/>
                  </a:cubicBezTo>
                  <a:cubicBezTo>
                    <a:pt x="34778" y="19407"/>
                    <a:pt x="34790" y="19086"/>
                    <a:pt x="34790" y="18693"/>
                  </a:cubicBezTo>
                  <a:close/>
                  <a:moveTo>
                    <a:pt x="48649" y="9620"/>
                  </a:moveTo>
                  <a:cubicBezTo>
                    <a:pt x="48649" y="10061"/>
                    <a:pt x="48653" y="10119"/>
                    <a:pt x="48657" y="10119"/>
                  </a:cubicBezTo>
                  <a:cubicBezTo>
                    <a:pt x="48658" y="10119"/>
                    <a:pt x="48659" y="10112"/>
                    <a:pt x="48660" y="10112"/>
                  </a:cubicBezTo>
                  <a:cubicBezTo>
                    <a:pt x="48661" y="10112"/>
                    <a:pt x="48661" y="10118"/>
                    <a:pt x="48661" y="10144"/>
                  </a:cubicBezTo>
                  <a:cubicBezTo>
                    <a:pt x="48673" y="12061"/>
                    <a:pt x="48661" y="14038"/>
                    <a:pt x="48685" y="15943"/>
                  </a:cubicBezTo>
                  <a:cubicBezTo>
                    <a:pt x="48709" y="17467"/>
                    <a:pt x="48780" y="19014"/>
                    <a:pt x="48828" y="20538"/>
                  </a:cubicBezTo>
                  <a:lnTo>
                    <a:pt x="48828" y="21169"/>
                  </a:lnTo>
                  <a:cubicBezTo>
                    <a:pt x="48764" y="21172"/>
                    <a:pt x="48701" y="21173"/>
                    <a:pt x="48638" y="21173"/>
                  </a:cubicBezTo>
                  <a:cubicBezTo>
                    <a:pt x="48003" y="21173"/>
                    <a:pt x="47386" y="21073"/>
                    <a:pt x="46780" y="21062"/>
                  </a:cubicBezTo>
                  <a:cubicBezTo>
                    <a:pt x="46839" y="17264"/>
                    <a:pt x="46899" y="13347"/>
                    <a:pt x="46958" y="9620"/>
                  </a:cubicBezTo>
                  <a:close/>
                  <a:moveTo>
                    <a:pt x="51400" y="9882"/>
                  </a:moveTo>
                  <a:cubicBezTo>
                    <a:pt x="51400" y="10037"/>
                    <a:pt x="51411" y="10168"/>
                    <a:pt x="51411" y="10299"/>
                  </a:cubicBezTo>
                  <a:cubicBezTo>
                    <a:pt x="51411" y="12168"/>
                    <a:pt x="51411" y="14014"/>
                    <a:pt x="51435" y="15871"/>
                  </a:cubicBezTo>
                  <a:cubicBezTo>
                    <a:pt x="51459" y="17419"/>
                    <a:pt x="51530" y="19122"/>
                    <a:pt x="51578" y="20669"/>
                  </a:cubicBezTo>
                  <a:cubicBezTo>
                    <a:pt x="51578" y="20884"/>
                    <a:pt x="51578" y="20765"/>
                    <a:pt x="51578" y="21515"/>
                  </a:cubicBezTo>
                  <a:lnTo>
                    <a:pt x="49530" y="21515"/>
                  </a:lnTo>
                  <a:cubicBezTo>
                    <a:pt x="49590" y="17062"/>
                    <a:pt x="49649" y="13823"/>
                    <a:pt x="49709" y="10025"/>
                  </a:cubicBezTo>
                  <a:cubicBezTo>
                    <a:pt x="49947" y="10025"/>
                    <a:pt x="50221" y="9930"/>
                    <a:pt x="50507" y="9930"/>
                  </a:cubicBezTo>
                  <a:cubicBezTo>
                    <a:pt x="50780" y="9918"/>
                    <a:pt x="51066" y="9882"/>
                    <a:pt x="51400" y="9882"/>
                  </a:cubicBezTo>
                  <a:close/>
                  <a:moveTo>
                    <a:pt x="54305" y="9620"/>
                  </a:moveTo>
                  <a:lnTo>
                    <a:pt x="54305" y="10347"/>
                  </a:lnTo>
                  <a:cubicBezTo>
                    <a:pt x="54305" y="12121"/>
                    <a:pt x="54221" y="13895"/>
                    <a:pt x="54257" y="15669"/>
                  </a:cubicBezTo>
                  <a:cubicBezTo>
                    <a:pt x="54281" y="17288"/>
                    <a:pt x="54317" y="19086"/>
                    <a:pt x="54364" y="20705"/>
                  </a:cubicBezTo>
                  <a:cubicBezTo>
                    <a:pt x="54364" y="20908"/>
                    <a:pt x="54328" y="20765"/>
                    <a:pt x="54328" y="21515"/>
                  </a:cubicBezTo>
                  <a:lnTo>
                    <a:pt x="52221" y="21515"/>
                  </a:lnTo>
                  <a:cubicBezTo>
                    <a:pt x="52388" y="17062"/>
                    <a:pt x="52459" y="13347"/>
                    <a:pt x="52400" y="9620"/>
                  </a:cubicBezTo>
                  <a:close/>
                  <a:moveTo>
                    <a:pt x="34993" y="24396"/>
                  </a:moveTo>
                  <a:lnTo>
                    <a:pt x="34993" y="26468"/>
                  </a:lnTo>
                  <a:cubicBezTo>
                    <a:pt x="32031" y="26345"/>
                    <a:pt x="29084" y="26259"/>
                    <a:pt x="26129" y="26259"/>
                  </a:cubicBezTo>
                  <a:cubicBezTo>
                    <a:pt x="25365" y="26259"/>
                    <a:pt x="24602" y="26265"/>
                    <a:pt x="23837" y="26277"/>
                  </a:cubicBezTo>
                  <a:lnTo>
                    <a:pt x="23837" y="24587"/>
                  </a:lnTo>
                  <a:lnTo>
                    <a:pt x="34993" y="24396"/>
                  </a:lnTo>
                  <a:close/>
                  <a:moveTo>
                    <a:pt x="34993" y="27146"/>
                  </a:moveTo>
                  <a:lnTo>
                    <a:pt x="34993" y="29218"/>
                  </a:lnTo>
                  <a:cubicBezTo>
                    <a:pt x="32038" y="29105"/>
                    <a:pt x="29091" y="29021"/>
                    <a:pt x="25777" y="29021"/>
                  </a:cubicBezTo>
                  <a:cubicBezTo>
                    <a:pt x="24912" y="29021"/>
                    <a:pt x="24021" y="29027"/>
                    <a:pt x="23098" y="29040"/>
                  </a:cubicBezTo>
                  <a:lnTo>
                    <a:pt x="23098" y="27337"/>
                  </a:lnTo>
                  <a:cubicBezTo>
                    <a:pt x="27563" y="27265"/>
                    <a:pt x="31266" y="27206"/>
                    <a:pt x="34993" y="27146"/>
                  </a:cubicBezTo>
                  <a:close/>
                  <a:moveTo>
                    <a:pt x="34993" y="29909"/>
                  </a:moveTo>
                  <a:lnTo>
                    <a:pt x="34993" y="31921"/>
                  </a:lnTo>
                  <a:cubicBezTo>
                    <a:pt x="31266" y="31849"/>
                    <a:pt x="27551" y="31790"/>
                    <a:pt x="23098" y="31730"/>
                  </a:cubicBezTo>
                  <a:lnTo>
                    <a:pt x="23098" y="30099"/>
                  </a:lnTo>
                  <a:cubicBezTo>
                    <a:pt x="27563" y="30028"/>
                    <a:pt x="31266" y="29968"/>
                    <a:pt x="34993" y="29909"/>
                  </a:cubicBezTo>
                  <a:close/>
                  <a:moveTo>
                    <a:pt x="41611" y="21278"/>
                  </a:moveTo>
                  <a:cubicBezTo>
                    <a:pt x="42042" y="21278"/>
                    <a:pt x="42515" y="21299"/>
                    <a:pt x="42756" y="21336"/>
                  </a:cubicBezTo>
                  <a:cubicBezTo>
                    <a:pt x="42684" y="25087"/>
                    <a:pt x="42625" y="28932"/>
                    <a:pt x="42565" y="32647"/>
                  </a:cubicBezTo>
                  <a:lnTo>
                    <a:pt x="40934" y="32647"/>
                  </a:lnTo>
                  <a:cubicBezTo>
                    <a:pt x="40862" y="28944"/>
                    <a:pt x="40803" y="25087"/>
                    <a:pt x="40732" y="21336"/>
                  </a:cubicBezTo>
                  <a:cubicBezTo>
                    <a:pt x="40846" y="21296"/>
                    <a:pt x="41211" y="21278"/>
                    <a:pt x="41611" y="21278"/>
                  </a:cubicBezTo>
                  <a:close/>
                  <a:moveTo>
                    <a:pt x="37255" y="21515"/>
                  </a:moveTo>
                  <a:lnTo>
                    <a:pt x="37064" y="32659"/>
                  </a:lnTo>
                  <a:lnTo>
                    <a:pt x="35374" y="32659"/>
                  </a:lnTo>
                  <a:lnTo>
                    <a:pt x="35374" y="32218"/>
                  </a:lnTo>
                  <a:cubicBezTo>
                    <a:pt x="35350" y="29778"/>
                    <a:pt x="35350" y="27301"/>
                    <a:pt x="35314" y="24872"/>
                  </a:cubicBezTo>
                  <a:cubicBezTo>
                    <a:pt x="35302" y="23848"/>
                    <a:pt x="35231" y="22955"/>
                    <a:pt x="35195" y="21931"/>
                  </a:cubicBezTo>
                  <a:cubicBezTo>
                    <a:pt x="35195" y="21753"/>
                    <a:pt x="35195" y="21515"/>
                    <a:pt x="35195" y="21515"/>
                  </a:cubicBezTo>
                  <a:close/>
                  <a:moveTo>
                    <a:pt x="39278" y="21228"/>
                  </a:moveTo>
                  <a:cubicBezTo>
                    <a:pt x="39542" y="21228"/>
                    <a:pt x="39808" y="21238"/>
                    <a:pt x="40041" y="21265"/>
                  </a:cubicBezTo>
                  <a:cubicBezTo>
                    <a:pt x="40041" y="22503"/>
                    <a:pt x="39934" y="23729"/>
                    <a:pt x="39922" y="24968"/>
                  </a:cubicBezTo>
                  <a:cubicBezTo>
                    <a:pt x="39910" y="26218"/>
                    <a:pt x="39874" y="27551"/>
                    <a:pt x="39862" y="28825"/>
                  </a:cubicBezTo>
                  <a:cubicBezTo>
                    <a:pt x="39850" y="30087"/>
                    <a:pt x="39862" y="31171"/>
                    <a:pt x="39862" y="32659"/>
                  </a:cubicBezTo>
                  <a:lnTo>
                    <a:pt x="38184" y="32659"/>
                  </a:lnTo>
                  <a:cubicBezTo>
                    <a:pt x="38112" y="28944"/>
                    <a:pt x="38053" y="25087"/>
                    <a:pt x="37993" y="21336"/>
                  </a:cubicBezTo>
                  <a:cubicBezTo>
                    <a:pt x="38148" y="21279"/>
                    <a:pt x="38705" y="21228"/>
                    <a:pt x="39278" y="21228"/>
                  </a:cubicBezTo>
                  <a:close/>
                  <a:moveTo>
                    <a:pt x="45494" y="21515"/>
                  </a:moveTo>
                  <a:cubicBezTo>
                    <a:pt x="45434" y="25230"/>
                    <a:pt x="45375" y="28885"/>
                    <a:pt x="45315" y="32683"/>
                  </a:cubicBezTo>
                  <a:cubicBezTo>
                    <a:pt x="45077" y="32683"/>
                    <a:pt x="44803" y="32623"/>
                    <a:pt x="44530" y="32623"/>
                  </a:cubicBezTo>
                  <a:cubicBezTo>
                    <a:pt x="44256" y="32623"/>
                    <a:pt x="43970" y="32588"/>
                    <a:pt x="43660" y="32588"/>
                  </a:cubicBezTo>
                  <a:cubicBezTo>
                    <a:pt x="43649" y="32457"/>
                    <a:pt x="43625" y="32338"/>
                    <a:pt x="43625" y="32230"/>
                  </a:cubicBezTo>
                  <a:cubicBezTo>
                    <a:pt x="43601" y="29575"/>
                    <a:pt x="43589" y="26896"/>
                    <a:pt x="43553" y="24229"/>
                  </a:cubicBezTo>
                  <a:cubicBezTo>
                    <a:pt x="43541" y="23384"/>
                    <a:pt x="43482" y="22682"/>
                    <a:pt x="43446" y="21836"/>
                  </a:cubicBezTo>
                  <a:cubicBezTo>
                    <a:pt x="43434" y="21693"/>
                    <a:pt x="43446" y="21515"/>
                    <a:pt x="43446" y="21515"/>
                  </a:cubicBezTo>
                  <a:close/>
                  <a:moveTo>
                    <a:pt x="34993" y="33135"/>
                  </a:moveTo>
                  <a:cubicBezTo>
                    <a:pt x="37949" y="33268"/>
                    <a:pt x="40905" y="33340"/>
                    <a:pt x="43862" y="33340"/>
                  </a:cubicBezTo>
                  <a:cubicBezTo>
                    <a:pt x="44620" y="33340"/>
                    <a:pt x="45379" y="33335"/>
                    <a:pt x="46137" y="33326"/>
                  </a:cubicBezTo>
                  <a:lnTo>
                    <a:pt x="46137" y="35028"/>
                  </a:lnTo>
                  <a:cubicBezTo>
                    <a:pt x="46042" y="35052"/>
                    <a:pt x="45935" y="35064"/>
                    <a:pt x="45839" y="35064"/>
                  </a:cubicBezTo>
                  <a:cubicBezTo>
                    <a:pt x="43172" y="35088"/>
                    <a:pt x="40505" y="35100"/>
                    <a:pt x="37850" y="35135"/>
                  </a:cubicBezTo>
                  <a:cubicBezTo>
                    <a:pt x="37017" y="35147"/>
                    <a:pt x="36279" y="35207"/>
                    <a:pt x="35445" y="35231"/>
                  </a:cubicBezTo>
                  <a:lnTo>
                    <a:pt x="34993" y="35231"/>
                  </a:lnTo>
                  <a:lnTo>
                    <a:pt x="34993" y="33135"/>
                  </a:lnTo>
                  <a:close/>
                  <a:moveTo>
                    <a:pt x="11954" y="35933"/>
                  </a:moveTo>
                  <a:lnTo>
                    <a:pt x="23098" y="36136"/>
                  </a:lnTo>
                  <a:lnTo>
                    <a:pt x="23098" y="37767"/>
                  </a:lnTo>
                  <a:lnTo>
                    <a:pt x="11954" y="37957"/>
                  </a:lnTo>
                  <a:lnTo>
                    <a:pt x="11954" y="35933"/>
                  </a:lnTo>
                  <a:close/>
                  <a:moveTo>
                    <a:pt x="34993" y="35945"/>
                  </a:moveTo>
                  <a:lnTo>
                    <a:pt x="46137" y="36124"/>
                  </a:lnTo>
                  <a:lnTo>
                    <a:pt x="46137" y="37791"/>
                  </a:lnTo>
                  <a:cubicBezTo>
                    <a:pt x="46018" y="37814"/>
                    <a:pt x="45899" y="37826"/>
                    <a:pt x="45792" y="37826"/>
                  </a:cubicBezTo>
                  <a:cubicBezTo>
                    <a:pt x="43137" y="37850"/>
                    <a:pt x="40493" y="37862"/>
                    <a:pt x="37838" y="37898"/>
                  </a:cubicBezTo>
                  <a:cubicBezTo>
                    <a:pt x="36993" y="37910"/>
                    <a:pt x="36243" y="37969"/>
                    <a:pt x="35398" y="38005"/>
                  </a:cubicBezTo>
                  <a:cubicBezTo>
                    <a:pt x="35342" y="38009"/>
                    <a:pt x="35278" y="38010"/>
                    <a:pt x="35218" y="38010"/>
                  </a:cubicBezTo>
                  <a:cubicBezTo>
                    <a:pt x="35099" y="38010"/>
                    <a:pt x="34993" y="38005"/>
                    <a:pt x="34993" y="38005"/>
                  </a:cubicBezTo>
                  <a:lnTo>
                    <a:pt x="34993" y="35945"/>
                  </a:lnTo>
                  <a:close/>
                  <a:moveTo>
                    <a:pt x="11954" y="38684"/>
                  </a:moveTo>
                  <a:lnTo>
                    <a:pt x="23098" y="38886"/>
                  </a:lnTo>
                  <a:lnTo>
                    <a:pt x="23098" y="40517"/>
                  </a:lnTo>
                  <a:lnTo>
                    <a:pt x="11954" y="40708"/>
                  </a:lnTo>
                  <a:lnTo>
                    <a:pt x="11954" y="38684"/>
                  </a:lnTo>
                  <a:close/>
                  <a:moveTo>
                    <a:pt x="34993" y="38695"/>
                  </a:moveTo>
                  <a:lnTo>
                    <a:pt x="46137" y="38874"/>
                  </a:lnTo>
                  <a:lnTo>
                    <a:pt x="46137" y="40541"/>
                  </a:lnTo>
                  <a:cubicBezTo>
                    <a:pt x="46018" y="40553"/>
                    <a:pt x="45899" y="40565"/>
                    <a:pt x="45792" y="40565"/>
                  </a:cubicBezTo>
                  <a:cubicBezTo>
                    <a:pt x="43196" y="40589"/>
                    <a:pt x="40601" y="40600"/>
                    <a:pt x="38005" y="40636"/>
                  </a:cubicBezTo>
                  <a:cubicBezTo>
                    <a:pt x="37112" y="40648"/>
                    <a:pt x="36314" y="40708"/>
                    <a:pt x="35433" y="40743"/>
                  </a:cubicBezTo>
                  <a:cubicBezTo>
                    <a:pt x="35374" y="40747"/>
                    <a:pt x="35305" y="40749"/>
                    <a:pt x="35240" y="40749"/>
                  </a:cubicBezTo>
                  <a:cubicBezTo>
                    <a:pt x="35109" y="40749"/>
                    <a:pt x="34993" y="40743"/>
                    <a:pt x="34993" y="40743"/>
                  </a:cubicBezTo>
                  <a:lnTo>
                    <a:pt x="34993" y="38695"/>
                  </a:lnTo>
                  <a:close/>
                  <a:moveTo>
                    <a:pt x="11942" y="41434"/>
                  </a:moveTo>
                  <a:lnTo>
                    <a:pt x="23098" y="41636"/>
                  </a:lnTo>
                  <a:lnTo>
                    <a:pt x="23098" y="43279"/>
                  </a:lnTo>
                  <a:cubicBezTo>
                    <a:pt x="23098" y="43291"/>
                    <a:pt x="23063" y="43315"/>
                    <a:pt x="22955" y="43315"/>
                  </a:cubicBezTo>
                  <a:cubicBezTo>
                    <a:pt x="20503" y="43339"/>
                    <a:pt x="18133" y="43351"/>
                    <a:pt x="15693" y="43387"/>
                  </a:cubicBezTo>
                  <a:cubicBezTo>
                    <a:pt x="14645" y="43398"/>
                    <a:pt x="13561" y="43458"/>
                    <a:pt x="12514" y="43494"/>
                  </a:cubicBezTo>
                  <a:lnTo>
                    <a:pt x="11942" y="43494"/>
                  </a:lnTo>
                  <a:lnTo>
                    <a:pt x="11942" y="41434"/>
                  </a:lnTo>
                  <a:close/>
                  <a:moveTo>
                    <a:pt x="34790" y="41410"/>
                  </a:moveTo>
                  <a:cubicBezTo>
                    <a:pt x="36064" y="41410"/>
                    <a:pt x="37314" y="41505"/>
                    <a:pt x="38565" y="41517"/>
                  </a:cubicBezTo>
                  <a:cubicBezTo>
                    <a:pt x="39827" y="41529"/>
                    <a:pt x="41077" y="41565"/>
                    <a:pt x="42327" y="41577"/>
                  </a:cubicBezTo>
                  <a:cubicBezTo>
                    <a:pt x="42744" y="41581"/>
                    <a:pt x="43141" y="41582"/>
                    <a:pt x="43540" y="41582"/>
                  </a:cubicBezTo>
                  <a:cubicBezTo>
                    <a:pt x="44338" y="41582"/>
                    <a:pt x="45145" y="41577"/>
                    <a:pt x="46137" y="41577"/>
                  </a:cubicBezTo>
                  <a:lnTo>
                    <a:pt x="46137" y="43291"/>
                  </a:lnTo>
                  <a:cubicBezTo>
                    <a:pt x="46030" y="43315"/>
                    <a:pt x="45935" y="43327"/>
                    <a:pt x="45827" y="43327"/>
                  </a:cubicBezTo>
                  <a:cubicBezTo>
                    <a:pt x="43387" y="43339"/>
                    <a:pt x="40934" y="43351"/>
                    <a:pt x="38481" y="43387"/>
                  </a:cubicBezTo>
                  <a:cubicBezTo>
                    <a:pt x="37445" y="43398"/>
                    <a:pt x="36386" y="43470"/>
                    <a:pt x="35338" y="43506"/>
                  </a:cubicBezTo>
                  <a:lnTo>
                    <a:pt x="34802" y="43506"/>
                  </a:lnTo>
                  <a:cubicBezTo>
                    <a:pt x="34766" y="43160"/>
                    <a:pt x="34790" y="42815"/>
                    <a:pt x="34790" y="42470"/>
                  </a:cubicBezTo>
                  <a:cubicBezTo>
                    <a:pt x="34778" y="42113"/>
                    <a:pt x="34790" y="41791"/>
                    <a:pt x="34790" y="41410"/>
                  </a:cubicBezTo>
                  <a:close/>
                  <a:moveTo>
                    <a:pt x="54150" y="32659"/>
                  </a:moveTo>
                  <a:cubicBezTo>
                    <a:pt x="54150" y="32659"/>
                    <a:pt x="54162" y="32933"/>
                    <a:pt x="54162" y="33088"/>
                  </a:cubicBezTo>
                  <a:cubicBezTo>
                    <a:pt x="54162" y="34885"/>
                    <a:pt x="54150" y="36659"/>
                    <a:pt x="54186" y="38469"/>
                  </a:cubicBezTo>
                  <a:cubicBezTo>
                    <a:pt x="54209" y="40065"/>
                    <a:pt x="54281" y="41612"/>
                    <a:pt x="54328" y="43208"/>
                  </a:cubicBezTo>
                  <a:lnTo>
                    <a:pt x="54328" y="43803"/>
                  </a:lnTo>
                  <a:lnTo>
                    <a:pt x="52221" y="43803"/>
                  </a:lnTo>
                  <a:cubicBezTo>
                    <a:pt x="52388" y="40088"/>
                    <a:pt x="52459" y="36374"/>
                    <a:pt x="52400" y="32659"/>
                  </a:cubicBezTo>
                  <a:close/>
                  <a:moveTo>
                    <a:pt x="25039" y="32528"/>
                  </a:moveTo>
                  <a:cubicBezTo>
                    <a:pt x="25325" y="32528"/>
                    <a:pt x="25611" y="32540"/>
                    <a:pt x="25932" y="32540"/>
                  </a:cubicBezTo>
                  <a:cubicBezTo>
                    <a:pt x="25932" y="32707"/>
                    <a:pt x="25956" y="32849"/>
                    <a:pt x="25956" y="32992"/>
                  </a:cubicBezTo>
                  <a:cubicBezTo>
                    <a:pt x="25956" y="34897"/>
                    <a:pt x="25956" y="36814"/>
                    <a:pt x="25980" y="38731"/>
                  </a:cubicBezTo>
                  <a:cubicBezTo>
                    <a:pt x="26003" y="40243"/>
                    <a:pt x="26075" y="41732"/>
                    <a:pt x="26123" y="43244"/>
                  </a:cubicBezTo>
                  <a:lnTo>
                    <a:pt x="26123" y="43803"/>
                  </a:lnTo>
                  <a:lnTo>
                    <a:pt x="24075" y="43815"/>
                  </a:lnTo>
                  <a:cubicBezTo>
                    <a:pt x="24134" y="40100"/>
                    <a:pt x="24194" y="36338"/>
                    <a:pt x="24253" y="32528"/>
                  </a:cubicBezTo>
                  <a:cubicBezTo>
                    <a:pt x="24412" y="32528"/>
                    <a:pt x="24587" y="32533"/>
                    <a:pt x="24767" y="32533"/>
                  </a:cubicBezTo>
                  <a:cubicBezTo>
                    <a:pt x="24857" y="32533"/>
                    <a:pt x="24948" y="32532"/>
                    <a:pt x="25039" y="32528"/>
                  </a:cubicBezTo>
                  <a:close/>
                  <a:moveTo>
                    <a:pt x="27789" y="32528"/>
                  </a:moveTo>
                  <a:cubicBezTo>
                    <a:pt x="28075" y="32528"/>
                    <a:pt x="28361" y="32540"/>
                    <a:pt x="28682" y="32540"/>
                  </a:cubicBezTo>
                  <a:cubicBezTo>
                    <a:pt x="28682" y="32707"/>
                    <a:pt x="28706" y="32849"/>
                    <a:pt x="28706" y="32992"/>
                  </a:cubicBezTo>
                  <a:cubicBezTo>
                    <a:pt x="28706" y="34850"/>
                    <a:pt x="28706" y="36707"/>
                    <a:pt x="28730" y="38564"/>
                  </a:cubicBezTo>
                  <a:cubicBezTo>
                    <a:pt x="28754" y="40112"/>
                    <a:pt x="28825" y="41624"/>
                    <a:pt x="28873" y="43172"/>
                  </a:cubicBezTo>
                  <a:lnTo>
                    <a:pt x="28873" y="43803"/>
                  </a:lnTo>
                  <a:lnTo>
                    <a:pt x="26825" y="43815"/>
                  </a:lnTo>
                  <a:cubicBezTo>
                    <a:pt x="26885" y="40088"/>
                    <a:pt x="26944" y="36338"/>
                    <a:pt x="27004" y="32528"/>
                  </a:cubicBezTo>
                  <a:cubicBezTo>
                    <a:pt x="27162" y="32528"/>
                    <a:pt x="27337" y="32533"/>
                    <a:pt x="27517" y="32533"/>
                  </a:cubicBezTo>
                  <a:cubicBezTo>
                    <a:pt x="27607" y="32533"/>
                    <a:pt x="27698" y="32532"/>
                    <a:pt x="27789" y="32528"/>
                  </a:cubicBezTo>
                  <a:close/>
                  <a:moveTo>
                    <a:pt x="31266" y="32671"/>
                  </a:moveTo>
                  <a:lnTo>
                    <a:pt x="31266" y="33052"/>
                  </a:lnTo>
                  <a:cubicBezTo>
                    <a:pt x="31266" y="34826"/>
                    <a:pt x="31349" y="36600"/>
                    <a:pt x="31385" y="38374"/>
                  </a:cubicBezTo>
                  <a:cubicBezTo>
                    <a:pt x="31409" y="40005"/>
                    <a:pt x="31528" y="41589"/>
                    <a:pt x="31576" y="43220"/>
                  </a:cubicBezTo>
                  <a:cubicBezTo>
                    <a:pt x="31576" y="43422"/>
                    <a:pt x="31623" y="43815"/>
                    <a:pt x="31623" y="43815"/>
                  </a:cubicBezTo>
                  <a:lnTo>
                    <a:pt x="29528" y="43815"/>
                  </a:lnTo>
                  <a:cubicBezTo>
                    <a:pt x="29682" y="40092"/>
                    <a:pt x="29766" y="36382"/>
                    <a:pt x="29707" y="32671"/>
                  </a:cubicBezTo>
                  <a:close/>
                  <a:moveTo>
                    <a:pt x="34183" y="32540"/>
                  </a:moveTo>
                  <a:cubicBezTo>
                    <a:pt x="34183" y="32695"/>
                    <a:pt x="34207" y="32838"/>
                    <a:pt x="34207" y="32992"/>
                  </a:cubicBezTo>
                  <a:cubicBezTo>
                    <a:pt x="34207" y="34207"/>
                    <a:pt x="34183" y="35409"/>
                    <a:pt x="34207" y="36624"/>
                  </a:cubicBezTo>
                  <a:cubicBezTo>
                    <a:pt x="34219" y="38374"/>
                    <a:pt x="34266" y="40124"/>
                    <a:pt x="34302" y="41863"/>
                  </a:cubicBezTo>
                  <a:cubicBezTo>
                    <a:pt x="34314" y="42434"/>
                    <a:pt x="34350" y="42958"/>
                    <a:pt x="34374" y="43529"/>
                  </a:cubicBezTo>
                  <a:cubicBezTo>
                    <a:pt x="34374" y="43625"/>
                    <a:pt x="34374" y="43720"/>
                    <a:pt x="34350" y="43827"/>
                  </a:cubicBezTo>
                  <a:lnTo>
                    <a:pt x="32266" y="43827"/>
                  </a:lnTo>
                  <a:cubicBezTo>
                    <a:pt x="32433" y="40092"/>
                    <a:pt x="32516" y="36334"/>
                    <a:pt x="32457" y="32540"/>
                  </a:cubicBezTo>
                  <a:close/>
                  <a:moveTo>
                    <a:pt x="48649" y="32659"/>
                  </a:moveTo>
                  <a:cubicBezTo>
                    <a:pt x="48661" y="32778"/>
                    <a:pt x="48661" y="32897"/>
                    <a:pt x="48661" y="33016"/>
                  </a:cubicBezTo>
                  <a:cubicBezTo>
                    <a:pt x="48673" y="34945"/>
                    <a:pt x="48661" y="36850"/>
                    <a:pt x="48685" y="38779"/>
                  </a:cubicBezTo>
                  <a:cubicBezTo>
                    <a:pt x="48709" y="40279"/>
                    <a:pt x="48780" y="41779"/>
                    <a:pt x="48828" y="43279"/>
                  </a:cubicBezTo>
                  <a:lnTo>
                    <a:pt x="48828" y="43898"/>
                  </a:lnTo>
                  <a:cubicBezTo>
                    <a:pt x="48221" y="43919"/>
                    <a:pt x="47633" y="43948"/>
                    <a:pt x="47054" y="43948"/>
                  </a:cubicBezTo>
                  <a:cubicBezTo>
                    <a:pt x="46962" y="43948"/>
                    <a:pt x="46871" y="43948"/>
                    <a:pt x="46780" y="43946"/>
                  </a:cubicBezTo>
                  <a:cubicBezTo>
                    <a:pt x="46839" y="40148"/>
                    <a:pt x="46899" y="36374"/>
                    <a:pt x="46958" y="32659"/>
                  </a:cubicBezTo>
                  <a:close/>
                  <a:moveTo>
                    <a:pt x="51364" y="32659"/>
                  </a:moveTo>
                  <a:cubicBezTo>
                    <a:pt x="51423" y="36386"/>
                    <a:pt x="51483" y="40136"/>
                    <a:pt x="51542" y="43887"/>
                  </a:cubicBezTo>
                  <a:cubicBezTo>
                    <a:pt x="51370" y="43939"/>
                    <a:pt x="50794" y="43972"/>
                    <a:pt x="50280" y="43972"/>
                  </a:cubicBezTo>
                  <a:cubicBezTo>
                    <a:pt x="49976" y="43972"/>
                    <a:pt x="49694" y="43961"/>
                    <a:pt x="49530" y="43934"/>
                  </a:cubicBezTo>
                  <a:cubicBezTo>
                    <a:pt x="49590" y="40172"/>
                    <a:pt x="49649" y="36374"/>
                    <a:pt x="49709" y="32659"/>
                  </a:cubicBezTo>
                  <a:close/>
                  <a:moveTo>
                    <a:pt x="34993" y="44351"/>
                  </a:moveTo>
                  <a:lnTo>
                    <a:pt x="34993" y="44363"/>
                  </a:lnTo>
                  <a:lnTo>
                    <a:pt x="34993" y="46423"/>
                  </a:lnTo>
                  <a:cubicBezTo>
                    <a:pt x="32129" y="46304"/>
                    <a:pt x="29272" y="46220"/>
                    <a:pt x="26082" y="46220"/>
                  </a:cubicBezTo>
                  <a:cubicBezTo>
                    <a:pt x="25121" y="46220"/>
                    <a:pt x="24129" y="46227"/>
                    <a:pt x="23098" y="46244"/>
                  </a:cubicBezTo>
                  <a:lnTo>
                    <a:pt x="23098" y="44541"/>
                  </a:lnTo>
                  <a:cubicBezTo>
                    <a:pt x="27563" y="44482"/>
                    <a:pt x="31278" y="44410"/>
                    <a:pt x="34993" y="44351"/>
                  </a:cubicBezTo>
                  <a:close/>
                  <a:moveTo>
                    <a:pt x="11954" y="47101"/>
                  </a:moveTo>
                  <a:lnTo>
                    <a:pt x="11954" y="49173"/>
                  </a:lnTo>
                  <a:cubicBezTo>
                    <a:pt x="9002" y="49050"/>
                    <a:pt x="6035" y="48965"/>
                    <a:pt x="3040" y="48965"/>
                  </a:cubicBezTo>
                  <a:cubicBezTo>
                    <a:pt x="2267" y="48965"/>
                    <a:pt x="1492" y="48970"/>
                    <a:pt x="715" y="48982"/>
                  </a:cubicBezTo>
                  <a:cubicBezTo>
                    <a:pt x="703" y="48899"/>
                    <a:pt x="703" y="48804"/>
                    <a:pt x="715" y="48709"/>
                  </a:cubicBezTo>
                  <a:cubicBezTo>
                    <a:pt x="715" y="48244"/>
                    <a:pt x="679" y="47768"/>
                    <a:pt x="679" y="47292"/>
                  </a:cubicBezTo>
                  <a:lnTo>
                    <a:pt x="11954" y="47101"/>
                  </a:lnTo>
                  <a:close/>
                  <a:moveTo>
                    <a:pt x="34993" y="47101"/>
                  </a:moveTo>
                  <a:lnTo>
                    <a:pt x="34993" y="49173"/>
                  </a:lnTo>
                  <a:cubicBezTo>
                    <a:pt x="32083" y="49061"/>
                    <a:pt x="29064" y="48972"/>
                    <a:pt x="26079" y="48972"/>
                  </a:cubicBezTo>
                  <a:cubicBezTo>
                    <a:pt x="25240" y="48972"/>
                    <a:pt x="24405" y="48979"/>
                    <a:pt x="23575" y="48994"/>
                  </a:cubicBezTo>
                  <a:cubicBezTo>
                    <a:pt x="23575" y="48840"/>
                    <a:pt x="23503" y="48732"/>
                    <a:pt x="23503" y="48625"/>
                  </a:cubicBezTo>
                  <a:cubicBezTo>
                    <a:pt x="23503" y="48185"/>
                    <a:pt x="23587" y="47744"/>
                    <a:pt x="23587" y="47292"/>
                  </a:cubicBezTo>
                  <a:cubicBezTo>
                    <a:pt x="27373" y="47232"/>
                    <a:pt x="31266" y="47173"/>
                    <a:pt x="34993" y="47101"/>
                  </a:cubicBezTo>
                  <a:close/>
                  <a:moveTo>
                    <a:pt x="46137" y="0"/>
                  </a:moveTo>
                  <a:lnTo>
                    <a:pt x="45446" y="607"/>
                  </a:lnTo>
                  <a:cubicBezTo>
                    <a:pt x="45399" y="3644"/>
                    <a:pt x="45375" y="6656"/>
                    <a:pt x="45315" y="9632"/>
                  </a:cubicBezTo>
                  <a:lnTo>
                    <a:pt x="43660" y="9632"/>
                  </a:lnTo>
                  <a:cubicBezTo>
                    <a:pt x="43637" y="9561"/>
                    <a:pt x="43625" y="9489"/>
                    <a:pt x="43637" y="9418"/>
                  </a:cubicBezTo>
                  <a:cubicBezTo>
                    <a:pt x="43613" y="7120"/>
                    <a:pt x="43589" y="4858"/>
                    <a:pt x="43565" y="2548"/>
                  </a:cubicBezTo>
                  <a:lnTo>
                    <a:pt x="42672" y="3382"/>
                  </a:lnTo>
                  <a:cubicBezTo>
                    <a:pt x="42637" y="5477"/>
                    <a:pt x="42601" y="7394"/>
                    <a:pt x="42577" y="9632"/>
                  </a:cubicBezTo>
                  <a:lnTo>
                    <a:pt x="40934" y="9632"/>
                  </a:lnTo>
                  <a:cubicBezTo>
                    <a:pt x="40910" y="8144"/>
                    <a:pt x="40886" y="6727"/>
                    <a:pt x="40862" y="5227"/>
                  </a:cubicBezTo>
                  <a:lnTo>
                    <a:pt x="39874" y="6251"/>
                  </a:lnTo>
                  <a:cubicBezTo>
                    <a:pt x="39862" y="7430"/>
                    <a:pt x="39839" y="8632"/>
                    <a:pt x="39827" y="9823"/>
                  </a:cubicBezTo>
                  <a:cubicBezTo>
                    <a:pt x="39303" y="9835"/>
                    <a:pt x="38743" y="9835"/>
                    <a:pt x="38136" y="9835"/>
                  </a:cubicBezTo>
                  <a:cubicBezTo>
                    <a:pt x="38136" y="9680"/>
                    <a:pt x="38124" y="9537"/>
                    <a:pt x="38124" y="9406"/>
                  </a:cubicBezTo>
                  <a:cubicBezTo>
                    <a:pt x="38124" y="8954"/>
                    <a:pt x="38124" y="8513"/>
                    <a:pt x="38112" y="8061"/>
                  </a:cubicBezTo>
                  <a:lnTo>
                    <a:pt x="37088" y="9001"/>
                  </a:lnTo>
                  <a:lnTo>
                    <a:pt x="37088" y="9632"/>
                  </a:lnTo>
                  <a:lnTo>
                    <a:pt x="36350" y="9632"/>
                  </a:lnTo>
                  <a:lnTo>
                    <a:pt x="35719" y="10382"/>
                  </a:lnTo>
                  <a:cubicBezTo>
                    <a:pt x="38757" y="10507"/>
                    <a:pt x="41614" y="10641"/>
                    <a:pt x="44765" y="10641"/>
                  </a:cubicBezTo>
                  <a:cubicBezTo>
                    <a:pt x="45220" y="10641"/>
                    <a:pt x="45681" y="10638"/>
                    <a:pt x="46149" y="10632"/>
                  </a:cubicBezTo>
                  <a:lnTo>
                    <a:pt x="46149" y="12323"/>
                  </a:lnTo>
                  <a:lnTo>
                    <a:pt x="35005" y="12526"/>
                  </a:lnTo>
                  <a:lnTo>
                    <a:pt x="35005" y="11371"/>
                  </a:lnTo>
                  <a:lnTo>
                    <a:pt x="34278" y="12156"/>
                  </a:lnTo>
                  <a:cubicBezTo>
                    <a:pt x="34326" y="15216"/>
                    <a:pt x="34290" y="17812"/>
                    <a:pt x="34338" y="21515"/>
                  </a:cubicBezTo>
                  <a:lnTo>
                    <a:pt x="32278" y="21515"/>
                  </a:lnTo>
                  <a:cubicBezTo>
                    <a:pt x="32373" y="18538"/>
                    <a:pt x="32445" y="16371"/>
                    <a:pt x="32469" y="13883"/>
                  </a:cubicBezTo>
                  <a:lnTo>
                    <a:pt x="32469" y="13883"/>
                  </a:lnTo>
                  <a:lnTo>
                    <a:pt x="31468" y="14788"/>
                  </a:lnTo>
                  <a:lnTo>
                    <a:pt x="31468" y="15669"/>
                  </a:lnTo>
                  <a:cubicBezTo>
                    <a:pt x="31492" y="17312"/>
                    <a:pt x="31564" y="19098"/>
                    <a:pt x="31623" y="20729"/>
                  </a:cubicBezTo>
                  <a:lnTo>
                    <a:pt x="31623" y="21515"/>
                  </a:lnTo>
                  <a:lnTo>
                    <a:pt x="29528" y="21515"/>
                  </a:lnTo>
                  <a:cubicBezTo>
                    <a:pt x="29587" y="19276"/>
                    <a:pt x="29635" y="18229"/>
                    <a:pt x="29671" y="16669"/>
                  </a:cubicBezTo>
                  <a:lnTo>
                    <a:pt x="29671" y="16669"/>
                  </a:lnTo>
                  <a:lnTo>
                    <a:pt x="28766" y="17479"/>
                  </a:lnTo>
                  <a:cubicBezTo>
                    <a:pt x="28801" y="18526"/>
                    <a:pt x="28837" y="19681"/>
                    <a:pt x="28873" y="20717"/>
                  </a:cubicBezTo>
                  <a:lnTo>
                    <a:pt x="28873" y="21515"/>
                  </a:lnTo>
                  <a:lnTo>
                    <a:pt x="26825" y="21515"/>
                  </a:lnTo>
                  <a:cubicBezTo>
                    <a:pt x="26837" y="20765"/>
                    <a:pt x="26849" y="20098"/>
                    <a:pt x="26861" y="19479"/>
                  </a:cubicBezTo>
                  <a:lnTo>
                    <a:pt x="26861" y="19479"/>
                  </a:lnTo>
                  <a:lnTo>
                    <a:pt x="26111" y="20146"/>
                  </a:lnTo>
                  <a:cubicBezTo>
                    <a:pt x="26111" y="20312"/>
                    <a:pt x="26123" y="20598"/>
                    <a:pt x="26134" y="20753"/>
                  </a:cubicBezTo>
                  <a:lnTo>
                    <a:pt x="26134" y="21515"/>
                  </a:lnTo>
                  <a:lnTo>
                    <a:pt x="25003" y="21515"/>
                  </a:lnTo>
                  <a:lnTo>
                    <a:pt x="24468" y="21991"/>
                  </a:lnTo>
                  <a:cubicBezTo>
                    <a:pt x="27932" y="21931"/>
                    <a:pt x="31278" y="21705"/>
                    <a:pt x="34993" y="21646"/>
                  </a:cubicBezTo>
                  <a:lnTo>
                    <a:pt x="34993" y="23670"/>
                  </a:lnTo>
                  <a:lnTo>
                    <a:pt x="23848" y="23467"/>
                  </a:lnTo>
                  <a:lnTo>
                    <a:pt x="23848" y="22693"/>
                  </a:lnTo>
                  <a:lnTo>
                    <a:pt x="22955" y="23467"/>
                  </a:lnTo>
                  <a:cubicBezTo>
                    <a:pt x="22908" y="26503"/>
                    <a:pt x="22670" y="29682"/>
                    <a:pt x="22622" y="32659"/>
                  </a:cubicBezTo>
                  <a:lnTo>
                    <a:pt x="20979" y="32659"/>
                  </a:lnTo>
                  <a:cubicBezTo>
                    <a:pt x="20943" y="30433"/>
                    <a:pt x="20896" y="27777"/>
                    <a:pt x="20860" y="25384"/>
                  </a:cubicBezTo>
                  <a:lnTo>
                    <a:pt x="19979" y="26301"/>
                  </a:lnTo>
                  <a:cubicBezTo>
                    <a:pt x="19943" y="28408"/>
                    <a:pt x="19907" y="30433"/>
                    <a:pt x="19872" y="32659"/>
                  </a:cubicBezTo>
                  <a:lnTo>
                    <a:pt x="18205" y="32659"/>
                  </a:lnTo>
                  <a:cubicBezTo>
                    <a:pt x="18181" y="32528"/>
                    <a:pt x="18169" y="32385"/>
                    <a:pt x="18169" y="32254"/>
                  </a:cubicBezTo>
                  <a:cubicBezTo>
                    <a:pt x="18157" y="30861"/>
                    <a:pt x="18157" y="29444"/>
                    <a:pt x="18145" y="28063"/>
                  </a:cubicBezTo>
                  <a:lnTo>
                    <a:pt x="17169" y="29087"/>
                  </a:lnTo>
                  <a:cubicBezTo>
                    <a:pt x="17157" y="30254"/>
                    <a:pt x="17133" y="31171"/>
                    <a:pt x="17121" y="32659"/>
                  </a:cubicBezTo>
                  <a:lnTo>
                    <a:pt x="15478" y="32659"/>
                  </a:lnTo>
                  <a:cubicBezTo>
                    <a:pt x="15466" y="31909"/>
                    <a:pt x="15455" y="31385"/>
                    <a:pt x="15443" y="30790"/>
                  </a:cubicBezTo>
                  <a:lnTo>
                    <a:pt x="14419" y="31849"/>
                  </a:lnTo>
                  <a:lnTo>
                    <a:pt x="14419" y="32659"/>
                  </a:lnTo>
                  <a:lnTo>
                    <a:pt x="13633" y="32659"/>
                  </a:lnTo>
                  <a:lnTo>
                    <a:pt x="12811" y="33254"/>
                  </a:lnTo>
                  <a:cubicBezTo>
                    <a:pt x="16288" y="33314"/>
                    <a:pt x="20134" y="33314"/>
                    <a:pt x="23098" y="33373"/>
                  </a:cubicBezTo>
                  <a:lnTo>
                    <a:pt x="23098" y="35005"/>
                  </a:lnTo>
                  <a:lnTo>
                    <a:pt x="11954" y="35207"/>
                  </a:lnTo>
                  <a:lnTo>
                    <a:pt x="11954" y="34064"/>
                  </a:lnTo>
                  <a:lnTo>
                    <a:pt x="11418" y="34635"/>
                  </a:lnTo>
                  <a:cubicBezTo>
                    <a:pt x="11466" y="37707"/>
                    <a:pt x="11585" y="40827"/>
                    <a:pt x="11645" y="43803"/>
                  </a:cubicBezTo>
                  <a:lnTo>
                    <a:pt x="9573" y="43803"/>
                  </a:lnTo>
                  <a:cubicBezTo>
                    <a:pt x="9680" y="41565"/>
                    <a:pt x="9740" y="38862"/>
                    <a:pt x="9763" y="36374"/>
                  </a:cubicBezTo>
                  <a:lnTo>
                    <a:pt x="9763" y="36374"/>
                  </a:lnTo>
                  <a:lnTo>
                    <a:pt x="8763" y="37386"/>
                  </a:lnTo>
                  <a:lnTo>
                    <a:pt x="8763" y="38422"/>
                  </a:lnTo>
                  <a:cubicBezTo>
                    <a:pt x="8787" y="40029"/>
                    <a:pt x="8870" y="41589"/>
                    <a:pt x="8918" y="43184"/>
                  </a:cubicBezTo>
                  <a:lnTo>
                    <a:pt x="8918" y="43803"/>
                  </a:lnTo>
                  <a:lnTo>
                    <a:pt x="6823" y="43803"/>
                  </a:lnTo>
                  <a:cubicBezTo>
                    <a:pt x="6882" y="42315"/>
                    <a:pt x="6930" y="40720"/>
                    <a:pt x="6965" y="39160"/>
                  </a:cubicBezTo>
                  <a:lnTo>
                    <a:pt x="6965" y="39160"/>
                  </a:lnTo>
                  <a:lnTo>
                    <a:pt x="6061" y="40077"/>
                  </a:lnTo>
                  <a:cubicBezTo>
                    <a:pt x="6096" y="41112"/>
                    <a:pt x="6132" y="42124"/>
                    <a:pt x="6168" y="43160"/>
                  </a:cubicBezTo>
                  <a:lnTo>
                    <a:pt x="6168" y="43803"/>
                  </a:lnTo>
                  <a:lnTo>
                    <a:pt x="4120" y="43803"/>
                  </a:lnTo>
                  <a:cubicBezTo>
                    <a:pt x="4132" y="43053"/>
                    <a:pt x="4144" y="42601"/>
                    <a:pt x="4156" y="41970"/>
                  </a:cubicBezTo>
                  <a:lnTo>
                    <a:pt x="4156" y="41970"/>
                  </a:lnTo>
                  <a:lnTo>
                    <a:pt x="3405" y="42744"/>
                  </a:lnTo>
                  <a:cubicBezTo>
                    <a:pt x="3405" y="42910"/>
                    <a:pt x="3417" y="43089"/>
                    <a:pt x="3429" y="43256"/>
                  </a:cubicBezTo>
                  <a:cubicBezTo>
                    <a:pt x="3429" y="43434"/>
                    <a:pt x="3429" y="43637"/>
                    <a:pt x="3429" y="43827"/>
                  </a:cubicBezTo>
                  <a:cubicBezTo>
                    <a:pt x="3102" y="43877"/>
                    <a:pt x="2783" y="43901"/>
                    <a:pt x="2458" y="43901"/>
                  </a:cubicBezTo>
                  <a:cubicBezTo>
                    <a:pt x="2393" y="43901"/>
                    <a:pt x="2328" y="43900"/>
                    <a:pt x="2262" y="43898"/>
                  </a:cubicBezTo>
                  <a:lnTo>
                    <a:pt x="1596" y="44518"/>
                  </a:lnTo>
                  <a:cubicBezTo>
                    <a:pt x="5060" y="44458"/>
                    <a:pt x="8239" y="44399"/>
                    <a:pt x="11954" y="44339"/>
                  </a:cubicBezTo>
                  <a:lnTo>
                    <a:pt x="11954" y="46363"/>
                  </a:lnTo>
                  <a:lnTo>
                    <a:pt x="810" y="46173"/>
                  </a:lnTo>
                  <a:lnTo>
                    <a:pt x="810" y="45399"/>
                  </a:lnTo>
                  <a:lnTo>
                    <a:pt x="84" y="46101"/>
                  </a:lnTo>
                  <a:cubicBezTo>
                    <a:pt x="60" y="47316"/>
                    <a:pt x="24" y="48268"/>
                    <a:pt x="0" y="49744"/>
                  </a:cubicBezTo>
                  <a:lnTo>
                    <a:pt x="12633" y="49744"/>
                  </a:lnTo>
                  <a:cubicBezTo>
                    <a:pt x="12633" y="49006"/>
                    <a:pt x="12621" y="47958"/>
                    <a:pt x="12609" y="47066"/>
                  </a:cubicBezTo>
                  <a:cubicBezTo>
                    <a:pt x="12597" y="46196"/>
                    <a:pt x="12526" y="45268"/>
                    <a:pt x="12490" y="44387"/>
                  </a:cubicBezTo>
                  <a:cubicBezTo>
                    <a:pt x="12490" y="44220"/>
                    <a:pt x="12490" y="43791"/>
                    <a:pt x="12490" y="43791"/>
                  </a:cubicBezTo>
                  <a:lnTo>
                    <a:pt x="14585" y="43791"/>
                  </a:lnTo>
                  <a:cubicBezTo>
                    <a:pt x="14597" y="45280"/>
                    <a:pt x="14490" y="46327"/>
                    <a:pt x="14478" y="47577"/>
                  </a:cubicBezTo>
                  <a:cubicBezTo>
                    <a:pt x="14478" y="48280"/>
                    <a:pt x="14454" y="48994"/>
                    <a:pt x="14443" y="49744"/>
                  </a:cubicBezTo>
                  <a:lnTo>
                    <a:pt x="15383" y="49744"/>
                  </a:lnTo>
                  <a:cubicBezTo>
                    <a:pt x="15383" y="48994"/>
                    <a:pt x="15371" y="47911"/>
                    <a:pt x="15359" y="46994"/>
                  </a:cubicBezTo>
                  <a:cubicBezTo>
                    <a:pt x="15347" y="46137"/>
                    <a:pt x="15276" y="45220"/>
                    <a:pt x="15240" y="44351"/>
                  </a:cubicBezTo>
                  <a:cubicBezTo>
                    <a:pt x="15228" y="44196"/>
                    <a:pt x="15240" y="43791"/>
                    <a:pt x="15240" y="43791"/>
                  </a:cubicBezTo>
                  <a:lnTo>
                    <a:pt x="17300" y="43791"/>
                  </a:lnTo>
                  <a:cubicBezTo>
                    <a:pt x="17276" y="46030"/>
                    <a:pt x="17240" y="47518"/>
                    <a:pt x="17205" y="49744"/>
                  </a:cubicBezTo>
                  <a:lnTo>
                    <a:pt x="18145" y="49744"/>
                  </a:lnTo>
                  <a:cubicBezTo>
                    <a:pt x="18110" y="47506"/>
                    <a:pt x="18074" y="45887"/>
                    <a:pt x="18038" y="43934"/>
                  </a:cubicBezTo>
                  <a:cubicBezTo>
                    <a:pt x="18188" y="43887"/>
                    <a:pt x="18693" y="43859"/>
                    <a:pt x="19175" y="43859"/>
                  </a:cubicBezTo>
                  <a:cubicBezTo>
                    <a:pt x="19538" y="43859"/>
                    <a:pt x="19888" y="43875"/>
                    <a:pt x="20062" y="43910"/>
                  </a:cubicBezTo>
                  <a:cubicBezTo>
                    <a:pt x="20027" y="45851"/>
                    <a:pt x="19991" y="47506"/>
                    <a:pt x="19955" y="49733"/>
                  </a:cubicBezTo>
                  <a:lnTo>
                    <a:pt x="20884" y="49733"/>
                  </a:lnTo>
                  <a:cubicBezTo>
                    <a:pt x="20884" y="48994"/>
                    <a:pt x="20872" y="47851"/>
                    <a:pt x="20860" y="46899"/>
                  </a:cubicBezTo>
                  <a:cubicBezTo>
                    <a:pt x="20848" y="46053"/>
                    <a:pt x="20789" y="45149"/>
                    <a:pt x="20741" y="44303"/>
                  </a:cubicBezTo>
                  <a:lnTo>
                    <a:pt x="20741" y="43791"/>
                  </a:lnTo>
                  <a:lnTo>
                    <a:pt x="22801" y="43791"/>
                  </a:lnTo>
                  <a:cubicBezTo>
                    <a:pt x="22777" y="46018"/>
                    <a:pt x="22741" y="47506"/>
                    <a:pt x="22705" y="49733"/>
                  </a:cubicBezTo>
                  <a:lnTo>
                    <a:pt x="35314" y="49733"/>
                  </a:lnTo>
                  <a:cubicBezTo>
                    <a:pt x="35302" y="48994"/>
                    <a:pt x="35290" y="47554"/>
                    <a:pt x="35278" y="46446"/>
                  </a:cubicBezTo>
                  <a:cubicBezTo>
                    <a:pt x="35267" y="45756"/>
                    <a:pt x="35219" y="44994"/>
                    <a:pt x="35195" y="44303"/>
                  </a:cubicBezTo>
                  <a:lnTo>
                    <a:pt x="35195" y="43791"/>
                  </a:lnTo>
                  <a:lnTo>
                    <a:pt x="37291" y="43791"/>
                  </a:lnTo>
                  <a:cubicBezTo>
                    <a:pt x="37303" y="45280"/>
                    <a:pt x="37195" y="46315"/>
                    <a:pt x="37183" y="47566"/>
                  </a:cubicBezTo>
                  <a:cubicBezTo>
                    <a:pt x="37183" y="48268"/>
                    <a:pt x="37172" y="48994"/>
                    <a:pt x="37148" y="49733"/>
                  </a:cubicBezTo>
                  <a:lnTo>
                    <a:pt x="38088" y="49733"/>
                  </a:lnTo>
                  <a:cubicBezTo>
                    <a:pt x="38088" y="48994"/>
                    <a:pt x="38076" y="47899"/>
                    <a:pt x="38065" y="46982"/>
                  </a:cubicBezTo>
                  <a:cubicBezTo>
                    <a:pt x="38053" y="46113"/>
                    <a:pt x="37981" y="45208"/>
                    <a:pt x="37945" y="44351"/>
                  </a:cubicBezTo>
                  <a:cubicBezTo>
                    <a:pt x="37945" y="44184"/>
                    <a:pt x="37945" y="43791"/>
                    <a:pt x="37945" y="43791"/>
                  </a:cubicBezTo>
                  <a:lnTo>
                    <a:pt x="40005" y="43791"/>
                  </a:lnTo>
                  <a:cubicBezTo>
                    <a:pt x="39981" y="46018"/>
                    <a:pt x="39946" y="47506"/>
                    <a:pt x="39910" y="49733"/>
                  </a:cubicBezTo>
                  <a:lnTo>
                    <a:pt x="40851" y="49733"/>
                  </a:lnTo>
                  <a:cubicBezTo>
                    <a:pt x="40815" y="47506"/>
                    <a:pt x="40779" y="46018"/>
                    <a:pt x="40743" y="43791"/>
                  </a:cubicBezTo>
                  <a:lnTo>
                    <a:pt x="42756" y="43791"/>
                  </a:lnTo>
                  <a:cubicBezTo>
                    <a:pt x="42732" y="46018"/>
                    <a:pt x="42696" y="47506"/>
                    <a:pt x="42660" y="49733"/>
                  </a:cubicBezTo>
                  <a:lnTo>
                    <a:pt x="43601" y="49733"/>
                  </a:lnTo>
                  <a:cubicBezTo>
                    <a:pt x="43565" y="47506"/>
                    <a:pt x="43529" y="45875"/>
                    <a:pt x="43494" y="43934"/>
                  </a:cubicBezTo>
                  <a:cubicBezTo>
                    <a:pt x="43650" y="43887"/>
                    <a:pt x="44166" y="43859"/>
                    <a:pt x="44647" y="43859"/>
                  </a:cubicBezTo>
                  <a:cubicBezTo>
                    <a:pt x="45009" y="43859"/>
                    <a:pt x="45352" y="43875"/>
                    <a:pt x="45506" y="43910"/>
                  </a:cubicBezTo>
                  <a:cubicBezTo>
                    <a:pt x="45482" y="45851"/>
                    <a:pt x="45446" y="47506"/>
                    <a:pt x="45411" y="49733"/>
                  </a:cubicBezTo>
                  <a:lnTo>
                    <a:pt x="56543" y="49733"/>
                  </a:lnTo>
                  <a:lnTo>
                    <a:pt x="56543" y="49137"/>
                  </a:lnTo>
                  <a:cubicBezTo>
                    <a:pt x="53759" y="49039"/>
                    <a:pt x="51400" y="48968"/>
                    <a:pt x="48836" y="48968"/>
                  </a:cubicBezTo>
                  <a:cubicBezTo>
                    <a:pt x="47968" y="48968"/>
                    <a:pt x="47076" y="48976"/>
                    <a:pt x="46137" y="48994"/>
                  </a:cubicBezTo>
                  <a:lnTo>
                    <a:pt x="46137" y="47292"/>
                  </a:lnTo>
                  <a:cubicBezTo>
                    <a:pt x="49852" y="47232"/>
                    <a:pt x="52828" y="47173"/>
                    <a:pt x="56543" y="47113"/>
                  </a:cubicBezTo>
                  <a:lnTo>
                    <a:pt x="56543" y="46363"/>
                  </a:lnTo>
                  <a:cubicBezTo>
                    <a:pt x="52816" y="46304"/>
                    <a:pt x="49852" y="46244"/>
                    <a:pt x="46137" y="46173"/>
                  </a:cubicBezTo>
                  <a:lnTo>
                    <a:pt x="46137" y="44541"/>
                  </a:lnTo>
                  <a:cubicBezTo>
                    <a:pt x="49852" y="44482"/>
                    <a:pt x="52828" y="44422"/>
                    <a:pt x="56543" y="44363"/>
                  </a:cubicBezTo>
                  <a:lnTo>
                    <a:pt x="56543" y="43803"/>
                  </a:lnTo>
                  <a:lnTo>
                    <a:pt x="54983" y="43803"/>
                  </a:lnTo>
                  <a:cubicBezTo>
                    <a:pt x="55138" y="40088"/>
                    <a:pt x="55221" y="36374"/>
                    <a:pt x="55162" y="32659"/>
                  </a:cubicBezTo>
                  <a:lnTo>
                    <a:pt x="56543" y="32659"/>
                  </a:lnTo>
                  <a:lnTo>
                    <a:pt x="56543" y="31897"/>
                  </a:lnTo>
                  <a:cubicBezTo>
                    <a:pt x="52828" y="31849"/>
                    <a:pt x="49625" y="31790"/>
                    <a:pt x="46089" y="31730"/>
                  </a:cubicBezTo>
                  <a:cubicBezTo>
                    <a:pt x="46077" y="31206"/>
                    <a:pt x="46054" y="30647"/>
                    <a:pt x="46054" y="30087"/>
                  </a:cubicBezTo>
                  <a:cubicBezTo>
                    <a:pt x="49566" y="30028"/>
                    <a:pt x="52828" y="29968"/>
                    <a:pt x="56543" y="29909"/>
                  </a:cubicBezTo>
                  <a:lnTo>
                    <a:pt x="56543" y="29194"/>
                  </a:lnTo>
                  <a:cubicBezTo>
                    <a:pt x="53721" y="29086"/>
                    <a:pt x="51326" y="29018"/>
                    <a:pt x="48709" y="29018"/>
                  </a:cubicBezTo>
                  <a:cubicBezTo>
                    <a:pt x="47880" y="29018"/>
                    <a:pt x="47030" y="29025"/>
                    <a:pt x="46137" y="29040"/>
                  </a:cubicBezTo>
                  <a:lnTo>
                    <a:pt x="46137" y="27313"/>
                  </a:lnTo>
                  <a:cubicBezTo>
                    <a:pt x="46244" y="27301"/>
                    <a:pt x="46351" y="27289"/>
                    <a:pt x="46458" y="27289"/>
                  </a:cubicBezTo>
                  <a:cubicBezTo>
                    <a:pt x="49102" y="27265"/>
                    <a:pt x="51697" y="27242"/>
                    <a:pt x="54340" y="27206"/>
                  </a:cubicBezTo>
                  <a:cubicBezTo>
                    <a:pt x="55090" y="27194"/>
                    <a:pt x="55805" y="27158"/>
                    <a:pt x="56543" y="27123"/>
                  </a:cubicBezTo>
                  <a:lnTo>
                    <a:pt x="56543" y="26444"/>
                  </a:lnTo>
                  <a:cubicBezTo>
                    <a:pt x="53712" y="26335"/>
                    <a:pt x="51321" y="26268"/>
                    <a:pt x="48707" y="26268"/>
                  </a:cubicBezTo>
                  <a:cubicBezTo>
                    <a:pt x="47880" y="26268"/>
                    <a:pt x="47030" y="26275"/>
                    <a:pt x="46137" y="26289"/>
                  </a:cubicBezTo>
                  <a:lnTo>
                    <a:pt x="46137" y="24587"/>
                  </a:lnTo>
                  <a:cubicBezTo>
                    <a:pt x="49864" y="24527"/>
                    <a:pt x="52828" y="24468"/>
                    <a:pt x="56543" y="24408"/>
                  </a:cubicBezTo>
                  <a:lnTo>
                    <a:pt x="56543" y="23646"/>
                  </a:lnTo>
                  <a:cubicBezTo>
                    <a:pt x="52816" y="23586"/>
                    <a:pt x="49852" y="23527"/>
                    <a:pt x="46137" y="23467"/>
                  </a:cubicBezTo>
                  <a:lnTo>
                    <a:pt x="46137" y="21836"/>
                  </a:lnTo>
                  <a:cubicBezTo>
                    <a:pt x="49864" y="21777"/>
                    <a:pt x="52828" y="21717"/>
                    <a:pt x="56543" y="21658"/>
                  </a:cubicBezTo>
                  <a:lnTo>
                    <a:pt x="56543" y="21181"/>
                  </a:lnTo>
                  <a:cubicBezTo>
                    <a:pt x="56454" y="21185"/>
                    <a:pt x="56365" y="21187"/>
                    <a:pt x="56276" y="21187"/>
                  </a:cubicBezTo>
                  <a:cubicBezTo>
                    <a:pt x="55818" y="21187"/>
                    <a:pt x="55361" y="21134"/>
                    <a:pt x="54912" y="21015"/>
                  </a:cubicBezTo>
                  <a:cubicBezTo>
                    <a:pt x="55067" y="17276"/>
                    <a:pt x="55221" y="13335"/>
                    <a:pt x="55162" y="9620"/>
                  </a:cubicBezTo>
                  <a:lnTo>
                    <a:pt x="56543" y="9620"/>
                  </a:lnTo>
                  <a:lnTo>
                    <a:pt x="56543" y="9192"/>
                  </a:lnTo>
                  <a:cubicBezTo>
                    <a:pt x="52816" y="9132"/>
                    <a:pt x="49852" y="9073"/>
                    <a:pt x="46137" y="9025"/>
                  </a:cubicBezTo>
                  <a:lnTo>
                    <a:pt x="46137" y="7394"/>
                  </a:lnTo>
                  <a:cubicBezTo>
                    <a:pt x="49864" y="7334"/>
                    <a:pt x="52828" y="7275"/>
                    <a:pt x="56543" y="7215"/>
                  </a:cubicBezTo>
                  <a:lnTo>
                    <a:pt x="56543" y="6489"/>
                  </a:lnTo>
                  <a:cubicBezTo>
                    <a:pt x="53759" y="6391"/>
                    <a:pt x="51400" y="6320"/>
                    <a:pt x="48836" y="6320"/>
                  </a:cubicBezTo>
                  <a:cubicBezTo>
                    <a:pt x="47968" y="6320"/>
                    <a:pt x="47076" y="6328"/>
                    <a:pt x="46137" y="6346"/>
                  </a:cubicBezTo>
                  <a:lnTo>
                    <a:pt x="46137" y="4632"/>
                  </a:lnTo>
                  <a:cubicBezTo>
                    <a:pt x="49864" y="4572"/>
                    <a:pt x="52828" y="4513"/>
                    <a:pt x="56543" y="4453"/>
                  </a:cubicBezTo>
                  <a:lnTo>
                    <a:pt x="56543" y="3739"/>
                  </a:lnTo>
                  <a:cubicBezTo>
                    <a:pt x="53712" y="3630"/>
                    <a:pt x="51321" y="3563"/>
                    <a:pt x="48707" y="3563"/>
                  </a:cubicBezTo>
                  <a:cubicBezTo>
                    <a:pt x="47880" y="3563"/>
                    <a:pt x="47030" y="3570"/>
                    <a:pt x="46137" y="3584"/>
                  </a:cubicBezTo>
                  <a:lnTo>
                    <a:pt x="46137" y="1881"/>
                  </a:lnTo>
                  <a:cubicBezTo>
                    <a:pt x="49864" y="1822"/>
                    <a:pt x="52828" y="1762"/>
                    <a:pt x="56543" y="1703"/>
                  </a:cubicBezTo>
                  <a:lnTo>
                    <a:pt x="56543" y="965"/>
                  </a:lnTo>
                  <a:cubicBezTo>
                    <a:pt x="55055" y="917"/>
                    <a:pt x="53340" y="869"/>
                    <a:pt x="51721" y="846"/>
                  </a:cubicBezTo>
                  <a:cubicBezTo>
                    <a:pt x="51098" y="838"/>
                    <a:pt x="50517" y="835"/>
                    <a:pt x="49937" y="835"/>
                  </a:cubicBezTo>
                  <a:cubicBezTo>
                    <a:pt x="48777" y="835"/>
                    <a:pt x="47621" y="846"/>
                    <a:pt x="46137" y="846"/>
                  </a:cubicBezTo>
                  <a:lnTo>
                    <a:pt x="461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16"/>
            <p:cNvSpPr/>
            <p:nvPr/>
          </p:nvSpPr>
          <p:spPr>
            <a:xfrm>
              <a:off x="498850" y="4619689"/>
              <a:ext cx="23250" cy="43775"/>
            </a:xfrm>
            <a:custGeom>
              <a:avLst/>
              <a:gdLst/>
              <a:ahLst/>
              <a:cxnLst/>
              <a:rect l="l" t="t" r="r" b="b"/>
              <a:pathLst>
                <a:path w="930" h="1751" extrusionOk="0">
                  <a:moveTo>
                    <a:pt x="906" y="0"/>
                  </a:moveTo>
                  <a:lnTo>
                    <a:pt x="13" y="893"/>
                  </a:lnTo>
                  <a:cubicBezTo>
                    <a:pt x="13" y="1191"/>
                    <a:pt x="1" y="1750"/>
                    <a:pt x="1" y="1750"/>
                  </a:cubicBezTo>
                  <a:lnTo>
                    <a:pt x="930" y="1750"/>
                  </a:lnTo>
                  <a:cubicBezTo>
                    <a:pt x="918" y="1012"/>
                    <a:pt x="918" y="584"/>
                    <a:pt x="9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1" name="Google Shape;361;p16"/>
          <p:cNvSpPr/>
          <p:nvPr/>
        </p:nvSpPr>
        <p:spPr>
          <a:xfrm rot="-5400000">
            <a:off x="5390166" y="3671225"/>
            <a:ext cx="1424100" cy="1424100"/>
          </a:xfrm>
          <a:prstGeom prst="diagStripe">
            <a:avLst>
              <a:gd name="adj" fmla="val 84186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p16"/>
          <p:cNvSpPr/>
          <p:nvPr/>
        </p:nvSpPr>
        <p:spPr>
          <a:xfrm>
            <a:off x="2" y="0"/>
            <a:ext cx="9144000" cy="5143500"/>
          </a:xfrm>
          <a:prstGeom prst="frame">
            <a:avLst>
              <a:gd name="adj1" fmla="val 237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CUSTOM_2_1_1">
    <p:spTree>
      <p:nvGrpSpPr>
        <p:cNvPr id="1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8" name="Google Shape;898;p44"/>
          <p:cNvGrpSpPr/>
          <p:nvPr/>
        </p:nvGrpSpPr>
        <p:grpSpPr>
          <a:xfrm>
            <a:off x="0" y="0"/>
            <a:ext cx="9144002" cy="5143500"/>
            <a:chOff x="0" y="0"/>
            <a:chExt cx="9144002" cy="5143500"/>
          </a:xfrm>
        </p:grpSpPr>
        <p:sp>
          <p:nvSpPr>
            <p:cNvPr id="899" name="Google Shape;899;p44"/>
            <p:cNvSpPr/>
            <p:nvPr/>
          </p:nvSpPr>
          <p:spPr>
            <a:xfrm>
              <a:off x="0" y="411850"/>
              <a:ext cx="6642900" cy="572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44"/>
            <p:cNvSpPr/>
            <p:nvPr/>
          </p:nvSpPr>
          <p:spPr>
            <a:xfrm>
              <a:off x="2" y="3359675"/>
              <a:ext cx="1783800" cy="17838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01" name="Google Shape;901;p44"/>
            <p:cNvGrpSpPr/>
            <p:nvPr/>
          </p:nvGrpSpPr>
          <p:grpSpPr>
            <a:xfrm>
              <a:off x="7346775" y="3359671"/>
              <a:ext cx="1698328" cy="1682289"/>
              <a:chOff x="498850" y="3224050"/>
              <a:chExt cx="1482350" cy="1468350"/>
            </a:xfrm>
          </p:grpSpPr>
          <p:sp>
            <p:nvSpPr>
              <p:cNvPr id="902" name="Google Shape;902;p44"/>
              <p:cNvSpPr/>
              <p:nvPr/>
            </p:nvSpPr>
            <p:spPr>
              <a:xfrm>
                <a:off x="1742175" y="3224050"/>
                <a:ext cx="239025" cy="202725"/>
              </a:xfrm>
              <a:custGeom>
                <a:avLst/>
                <a:gdLst/>
                <a:ahLst/>
                <a:cxnLst/>
                <a:rect l="l" t="t" r="r" b="b"/>
                <a:pathLst>
                  <a:path w="9561" h="8109" extrusionOk="0">
                    <a:moveTo>
                      <a:pt x="8192" y="0"/>
                    </a:moveTo>
                    <a:lnTo>
                      <a:pt x="7192" y="988"/>
                    </a:lnTo>
                    <a:cubicBezTo>
                      <a:pt x="7192" y="1334"/>
                      <a:pt x="7192" y="1679"/>
                      <a:pt x="7204" y="2024"/>
                    </a:cubicBezTo>
                    <a:cubicBezTo>
                      <a:pt x="7227" y="3620"/>
                      <a:pt x="7299" y="5215"/>
                      <a:pt x="7346" y="6822"/>
                    </a:cubicBezTo>
                    <a:cubicBezTo>
                      <a:pt x="7358" y="7025"/>
                      <a:pt x="7346" y="7215"/>
                      <a:pt x="7346" y="7477"/>
                    </a:cubicBezTo>
                    <a:cubicBezTo>
                      <a:pt x="7055" y="7487"/>
                      <a:pt x="6767" y="7491"/>
                      <a:pt x="6476" y="7491"/>
                    </a:cubicBezTo>
                    <a:cubicBezTo>
                      <a:pt x="6080" y="7491"/>
                      <a:pt x="5677" y="7484"/>
                      <a:pt x="5251" y="7477"/>
                    </a:cubicBezTo>
                    <a:cubicBezTo>
                      <a:pt x="5310" y="5906"/>
                      <a:pt x="5370" y="4346"/>
                      <a:pt x="5394" y="2786"/>
                    </a:cubicBezTo>
                    <a:lnTo>
                      <a:pt x="5394" y="2786"/>
                    </a:lnTo>
                    <a:lnTo>
                      <a:pt x="4501" y="3691"/>
                    </a:lnTo>
                    <a:cubicBezTo>
                      <a:pt x="4525" y="4715"/>
                      <a:pt x="4560" y="5751"/>
                      <a:pt x="4596" y="6775"/>
                    </a:cubicBezTo>
                    <a:lnTo>
                      <a:pt x="4596" y="7418"/>
                    </a:lnTo>
                    <a:cubicBezTo>
                      <a:pt x="4419" y="7467"/>
                      <a:pt x="3906" y="7496"/>
                      <a:pt x="3414" y="7496"/>
                    </a:cubicBezTo>
                    <a:cubicBezTo>
                      <a:pt x="3078" y="7496"/>
                      <a:pt x="2751" y="7482"/>
                      <a:pt x="2548" y="7453"/>
                    </a:cubicBezTo>
                    <a:cubicBezTo>
                      <a:pt x="2560" y="6834"/>
                      <a:pt x="2572" y="6215"/>
                      <a:pt x="2584" y="5596"/>
                    </a:cubicBezTo>
                    <a:lnTo>
                      <a:pt x="2584" y="5596"/>
                    </a:lnTo>
                    <a:lnTo>
                      <a:pt x="1798" y="6382"/>
                    </a:lnTo>
                    <a:cubicBezTo>
                      <a:pt x="1798" y="6727"/>
                      <a:pt x="1810" y="7084"/>
                      <a:pt x="1810" y="7430"/>
                    </a:cubicBezTo>
                    <a:cubicBezTo>
                      <a:pt x="1504" y="7469"/>
                      <a:pt x="1190" y="7492"/>
                      <a:pt x="882" y="7492"/>
                    </a:cubicBezTo>
                    <a:cubicBezTo>
                      <a:pt x="818" y="7492"/>
                      <a:pt x="754" y="7491"/>
                      <a:pt x="691" y="7489"/>
                    </a:cubicBezTo>
                    <a:lnTo>
                      <a:pt x="0" y="8108"/>
                    </a:lnTo>
                    <a:cubicBezTo>
                      <a:pt x="3215" y="8049"/>
                      <a:pt x="6584" y="7989"/>
                      <a:pt x="9561" y="7941"/>
                    </a:cubicBezTo>
                    <a:lnTo>
                      <a:pt x="9561" y="7465"/>
                    </a:lnTo>
                    <a:lnTo>
                      <a:pt x="8001" y="7465"/>
                    </a:lnTo>
                    <a:cubicBezTo>
                      <a:pt x="8108" y="5239"/>
                      <a:pt x="8168" y="2488"/>
                      <a:pt x="819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3" name="Google Shape;903;p44"/>
              <p:cNvSpPr/>
              <p:nvPr/>
            </p:nvSpPr>
            <p:spPr>
              <a:xfrm>
                <a:off x="567625" y="3448775"/>
                <a:ext cx="1413575" cy="1243625"/>
              </a:xfrm>
              <a:custGeom>
                <a:avLst/>
                <a:gdLst/>
                <a:ahLst/>
                <a:cxnLst/>
                <a:rect l="l" t="t" r="r" b="b"/>
                <a:pathLst>
                  <a:path w="56543" h="49745" extrusionOk="0">
                    <a:moveTo>
                      <a:pt x="34838" y="13228"/>
                    </a:moveTo>
                    <a:lnTo>
                      <a:pt x="34838" y="13240"/>
                    </a:lnTo>
                    <a:lnTo>
                      <a:pt x="46137" y="13430"/>
                    </a:lnTo>
                    <a:lnTo>
                      <a:pt x="46137" y="15074"/>
                    </a:lnTo>
                    <a:lnTo>
                      <a:pt x="34850" y="15264"/>
                    </a:lnTo>
                    <a:cubicBezTo>
                      <a:pt x="34778" y="14978"/>
                      <a:pt x="34766" y="13585"/>
                      <a:pt x="34838" y="13228"/>
                    </a:cubicBezTo>
                    <a:close/>
                    <a:moveTo>
                      <a:pt x="34993" y="15978"/>
                    </a:moveTo>
                    <a:lnTo>
                      <a:pt x="46137" y="16181"/>
                    </a:lnTo>
                    <a:lnTo>
                      <a:pt x="46137" y="17812"/>
                    </a:lnTo>
                    <a:lnTo>
                      <a:pt x="34993" y="18002"/>
                    </a:lnTo>
                    <a:lnTo>
                      <a:pt x="34993" y="15978"/>
                    </a:lnTo>
                    <a:close/>
                    <a:moveTo>
                      <a:pt x="34790" y="18693"/>
                    </a:moveTo>
                    <a:cubicBezTo>
                      <a:pt x="36695" y="18753"/>
                      <a:pt x="38588" y="18824"/>
                      <a:pt x="40481" y="18848"/>
                    </a:cubicBezTo>
                    <a:cubicBezTo>
                      <a:pt x="41109" y="18852"/>
                      <a:pt x="41697" y="18853"/>
                      <a:pt x="42286" y="18853"/>
                    </a:cubicBezTo>
                    <a:cubicBezTo>
                      <a:pt x="43465" y="18853"/>
                      <a:pt x="44645" y="18848"/>
                      <a:pt x="46137" y="18848"/>
                    </a:cubicBezTo>
                    <a:lnTo>
                      <a:pt x="46137" y="20538"/>
                    </a:lnTo>
                    <a:lnTo>
                      <a:pt x="34790" y="20753"/>
                    </a:lnTo>
                    <a:cubicBezTo>
                      <a:pt x="34790" y="20443"/>
                      <a:pt x="34790" y="20098"/>
                      <a:pt x="34790" y="19753"/>
                    </a:cubicBezTo>
                    <a:cubicBezTo>
                      <a:pt x="34778" y="19407"/>
                      <a:pt x="34790" y="19086"/>
                      <a:pt x="34790" y="18693"/>
                    </a:cubicBezTo>
                    <a:close/>
                    <a:moveTo>
                      <a:pt x="48649" y="9620"/>
                    </a:moveTo>
                    <a:cubicBezTo>
                      <a:pt x="48649" y="10061"/>
                      <a:pt x="48653" y="10119"/>
                      <a:pt x="48657" y="10119"/>
                    </a:cubicBezTo>
                    <a:cubicBezTo>
                      <a:pt x="48658" y="10119"/>
                      <a:pt x="48659" y="10112"/>
                      <a:pt x="48660" y="10112"/>
                    </a:cubicBezTo>
                    <a:cubicBezTo>
                      <a:pt x="48661" y="10112"/>
                      <a:pt x="48661" y="10118"/>
                      <a:pt x="48661" y="10144"/>
                    </a:cubicBezTo>
                    <a:cubicBezTo>
                      <a:pt x="48673" y="12061"/>
                      <a:pt x="48661" y="14038"/>
                      <a:pt x="48685" y="15943"/>
                    </a:cubicBezTo>
                    <a:cubicBezTo>
                      <a:pt x="48709" y="17467"/>
                      <a:pt x="48780" y="19014"/>
                      <a:pt x="48828" y="20538"/>
                    </a:cubicBezTo>
                    <a:lnTo>
                      <a:pt x="48828" y="21169"/>
                    </a:lnTo>
                    <a:cubicBezTo>
                      <a:pt x="48764" y="21172"/>
                      <a:pt x="48701" y="21173"/>
                      <a:pt x="48638" y="21173"/>
                    </a:cubicBezTo>
                    <a:cubicBezTo>
                      <a:pt x="48003" y="21173"/>
                      <a:pt x="47386" y="21073"/>
                      <a:pt x="46780" y="21062"/>
                    </a:cubicBezTo>
                    <a:cubicBezTo>
                      <a:pt x="46839" y="17264"/>
                      <a:pt x="46899" y="13347"/>
                      <a:pt x="46958" y="9620"/>
                    </a:cubicBezTo>
                    <a:close/>
                    <a:moveTo>
                      <a:pt x="51400" y="9882"/>
                    </a:moveTo>
                    <a:cubicBezTo>
                      <a:pt x="51400" y="10037"/>
                      <a:pt x="51411" y="10168"/>
                      <a:pt x="51411" y="10299"/>
                    </a:cubicBezTo>
                    <a:cubicBezTo>
                      <a:pt x="51411" y="12168"/>
                      <a:pt x="51411" y="14014"/>
                      <a:pt x="51435" y="15871"/>
                    </a:cubicBezTo>
                    <a:cubicBezTo>
                      <a:pt x="51459" y="17419"/>
                      <a:pt x="51530" y="19122"/>
                      <a:pt x="51578" y="20669"/>
                    </a:cubicBezTo>
                    <a:cubicBezTo>
                      <a:pt x="51578" y="20884"/>
                      <a:pt x="51578" y="20765"/>
                      <a:pt x="51578" y="21515"/>
                    </a:cubicBezTo>
                    <a:lnTo>
                      <a:pt x="49530" y="21515"/>
                    </a:lnTo>
                    <a:cubicBezTo>
                      <a:pt x="49590" y="17062"/>
                      <a:pt x="49649" y="13823"/>
                      <a:pt x="49709" y="10025"/>
                    </a:cubicBezTo>
                    <a:cubicBezTo>
                      <a:pt x="49947" y="10025"/>
                      <a:pt x="50221" y="9930"/>
                      <a:pt x="50507" y="9930"/>
                    </a:cubicBezTo>
                    <a:cubicBezTo>
                      <a:pt x="50780" y="9918"/>
                      <a:pt x="51066" y="9882"/>
                      <a:pt x="51400" y="9882"/>
                    </a:cubicBezTo>
                    <a:close/>
                    <a:moveTo>
                      <a:pt x="54305" y="9620"/>
                    </a:moveTo>
                    <a:lnTo>
                      <a:pt x="54305" y="10347"/>
                    </a:lnTo>
                    <a:cubicBezTo>
                      <a:pt x="54305" y="12121"/>
                      <a:pt x="54221" y="13895"/>
                      <a:pt x="54257" y="15669"/>
                    </a:cubicBezTo>
                    <a:cubicBezTo>
                      <a:pt x="54281" y="17288"/>
                      <a:pt x="54317" y="19086"/>
                      <a:pt x="54364" y="20705"/>
                    </a:cubicBezTo>
                    <a:cubicBezTo>
                      <a:pt x="54364" y="20908"/>
                      <a:pt x="54328" y="20765"/>
                      <a:pt x="54328" y="21515"/>
                    </a:cubicBezTo>
                    <a:lnTo>
                      <a:pt x="52221" y="21515"/>
                    </a:lnTo>
                    <a:cubicBezTo>
                      <a:pt x="52388" y="17062"/>
                      <a:pt x="52459" y="13347"/>
                      <a:pt x="52400" y="9620"/>
                    </a:cubicBezTo>
                    <a:close/>
                    <a:moveTo>
                      <a:pt x="34993" y="24396"/>
                    </a:moveTo>
                    <a:lnTo>
                      <a:pt x="34993" y="26468"/>
                    </a:lnTo>
                    <a:cubicBezTo>
                      <a:pt x="32031" y="26345"/>
                      <a:pt x="29084" y="26259"/>
                      <a:pt x="26129" y="26259"/>
                    </a:cubicBezTo>
                    <a:cubicBezTo>
                      <a:pt x="25365" y="26259"/>
                      <a:pt x="24602" y="26265"/>
                      <a:pt x="23837" y="26277"/>
                    </a:cubicBezTo>
                    <a:lnTo>
                      <a:pt x="23837" y="24587"/>
                    </a:lnTo>
                    <a:lnTo>
                      <a:pt x="34993" y="24396"/>
                    </a:lnTo>
                    <a:close/>
                    <a:moveTo>
                      <a:pt x="34993" y="27146"/>
                    </a:moveTo>
                    <a:lnTo>
                      <a:pt x="34993" y="29218"/>
                    </a:lnTo>
                    <a:cubicBezTo>
                      <a:pt x="32038" y="29105"/>
                      <a:pt x="29091" y="29021"/>
                      <a:pt x="25777" y="29021"/>
                    </a:cubicBezTo>
                    <a:cubicBezTo>
                      <a:pt x="24912" y="29021"/>
                      <a:pt x="24021" y="29027"/>
                      <a:pt x="23098" y="29040"/>
                    </a:cubicBezTo>
                    <a:lnTo>
                      <a:pt x="23098" y="27337"/>
                    </a:lnTo>
                    <a:cubicBezTo>
                      <a:pt x="27563" y="27265"/>
                      <a:pt x="31266" y="27206"/>
                      <a:pt x="34993" y="27146"/>
                    </a:cubicBezTo>
                    <a:close/>
                    <a:moveTo>
                      <a:pt x="34993" y="29909"/>
                    </a:moveTo>
                    <a:lnTo>
                      <a:pt x="34993" y="31921"/>
                    </a:lnTo>
                    <a:cubicBezTo>
                      <a:pt x="31266" y="31849"/>
                      <a:pt x="27551" y="31790"/>
                      <a:pt x="23098" y="31730"/>
                    </a:cubicBezTo>
                    <a:lnTo>
                      <a:pt x="23098" y="30099"/>
                    </a:lnTo>
                    <a:cubicBezTo>
                      <a:pt x="27563" y="30028"/>
                      <a:pt x="31266" y="29968"/>
                      <a:pt x="34993" y="29909"/>
                    </a:cubicBezTo>
                    <a:close/>
                    <a:moveTo>
                      <a:pt x="41611" y="21278"/>
                    </a:moveTo>
                    <a:cubicBezTo>
                      <a:pt x="42042" y="21278"/>
                      <a:pt x="42515" y="21299"/>
                      <a:pt x="42756" y="21336"/>
                    </a:cubicBezTo>
                    <a:cubicBezTo>
                      <a:pt x="42684" y="25087"/>
                      <a:pt x="42625" y="28932"/>
                      <a:pt x="42565" y="32647"/>
                    </a:cubicBezTo>
                    <a:lnTo>
                      <a:pt x="40934" y="32647"/>
                    </a:lnTo>
                    <a:cubicBezTo>
                      <a:pt x="40862" y="28944"/>
                      <a:pt x="40803" y="25087"/>
                      <a:pt x="40732" y="21336"/>
                    </a:cubicBezTo>
                    <a:cubicBezTo>
                      <a:pt x="40846" y="21296"/>
                      <a:pt x="41211" y="21278"/>
                      <a:pt x="41611" y="21278"/>
                    </a:cubicBezTo>
                    <a:close/>
                    <a:moveTo>
                      <a:pt x="37255" y="21515"/>
                    </a:moveTo>
                    <a:lnTo>
                      <a:pt x="37064" y="32659"/>
                    </a:lnTo>
                    <a:lnTo>
                      <a:pt x="35374" y="32659"/>
                    </a:lnTo>
                    <a:lnTo>
                      <a:pt x="35374" y="32218"/>
                    </a:lnTo>
                    <a:cubicBezTo>
                      <a:pt x="35350" y="29778"/>
                      <a:pt x="35350" y="27301"/>
                      <a:pt x="35314" y="24872"/>
                    </a:cubicBezTo>
                    <a:cubicBezTo>
                      <a:pt x="35302" y="23848"/>
                      <a:pt x="35231" y="22955"/>
                      <a:pt x="35195" y="21931"/>
                    </a:cubicBezTo>
                    <a:cubicBezTo>
                      <a:pt x="35195" y="21753"/>
                      <a:pt x="35195" y="21515"/>
                      <a:pt x="35195" y="21515"/>
                    </a:cubicBezTo>
                    <a:close/>
                    <a:moveTo>
                      <a:pt x="39278" y="21228"/>
                    </a:moveTo>
                    <a:cubicBezTo>
                      <a:pt x="39542" y="21228"/>
                      <a:pt x="39808" y="21238"/>
                      <a:pt x="40041" y="21265"/>
                    </a:cubicBezTo>
                    <a:cubicBezTo>
                      <a:pt x="40041" y="22503"/>
                      <a:pt x="39934" y="23729"/>
                      <a:pt x="39922" y="24968"/>
                    </a:cubicBezTo>
                    <a:cubicBezTo>
                      <a:pt x="39910" y="26218"/>
                      <a:pt x="39874" y="27551"/>
                      <a:pt x="39862" y="28825"/>
                    </a:cubicBezTo>
                    <a:cubicBezTo>
                      <a:pt x="39850" y="30087"/>
                      <a:pt x="39862" y="31171"/>
                      <a:pt x="39862" y="32659"/>
                    </a:cubicBezTo>
                    <a:lnTo>
                      <a:pt x="38184" y="32659"/>
                    </a:lnTo>
                    <a:cubicBezTo>
                      <a:pt x="38112" y="28944"/>
                      <a:pt x="38053" y="25087"/>
                      <a:pt x="37993" y="21336"/>
                    </a:cubicBezTo>
                    <a:cubicBezTo>
                      <a:pt x="38148" y="21279"/>
                      <a:pt x="38705" y="21228"/>
                      <a:pt x="39278" y="21228"/>
                    </a:cubicBezTo>
                    <a:close/>
                    <a:moveTo>
                      <a:pt x="45494" y="21515"/>
                    </a:moveTo>
                    <a:cubicBezTo>
                      <a:pt x="45434" y="25230"/>
                      <a:pt x="45375" y="28885"/>
                      <a:pt x="45315" y="32683"/>
                    </a:cubicBezTo>
                    <a:cubicBezTo>
                      <a:pt x="45077" y="32683"/>
                      <a:pt x="44803" y="32623"/>
                      <a:pt x="44530" y="32623"/>
                    </a:cubicBezTo>
                    <a:cubicBezTo>
                      <a:pt x="44256" y="32623"/>
                      <a:pt x="43970" y="32588"/>
                      <a:pt x="43660" y="32588"/>
                    </a:cubicBezTo>
                    <a:cubicBezTo>
                      <a:pt x="43649" y="32457"/>
                      <a:pt x="43625" y="32338"/>
                      <a:pt x="43625" y="32230"/>
                    </a:cubicBezTo>
                    <a:cubicBezTo>
                      <a:pt x="43601" y="29575"/>
                      <a:pt x="43589" y="26896"/>
                      <a:pt x="43553" y="24229"/>
                    </a:cubicBezTo>
                    <a:cubicBezTo>
                      <a:pt x="43541" y="23384"/>
                      <a:pt x="43482" y="22682"/>
                      <a:pt x="43446" y="21836"/>
                    </a:cubicBezTo>
                    <a:cubicBezTo>
                      <a:pt x="43434" y="21693"/>
                      <a:pt x="43446" y="21515"/>
                      <a:pt x="43446" y="21515"/>
                    </a:cubicBezTo>
                    <a:close/>
                    <a:moveTo>
                      <a:pt x="34993" y="33135"/>
                    </a:moveTo>
                    <a:cubicBezTo>
                      <a:pt x="37949" y="33268"/>
                      <a:pt x="40905" y="33340"/>
                      <a:pt x="43862" y="33340"/>
                    </a:cubicBezTo>
                    <a:cubicBezTo>
                      <a:pt x="44620" y="33340"/>
                      <a:pt x="45379" y="33335"/>
                      <a:pt x="46137" y="33326"/>
                    </a:cubicBezTo>
                    <a:lnTo>
                      <a:pt x="46137" y="35028"/>
                    </a:lnTo>
                    <a:cubicBezTo>
                      <a:pt x="46042" y="35052"/>
                      <a:pt x="45935" y="35064"/>
                      <a:pt x="45839" y="35064"/>
                    </a:cubicBezTo>
                    <a:cubicBezTo>
                      <a:pt x="43172" y="35088"/>
                      <a:pt x="40505" y="35100"/>
                      <a:pt x="37850" y="35135"/>
                    </a:cubicBezTo>
                    <a:cubicBezTo>
                      <a:pt x="37017" y="35147"/>
                      <a:pt x="36279" y="35207"/>
                      <a:pt x="35445" y="35231"/>
                    </a:cubicBezTo>
                    <a:lnTo>
                      <a:pt x="34993" y="35231"/>
                    </a:lnTo>
                    <a:lnTo>
                      <a:pt x="34993" y="33135"/>
                    </a:lnTo>
                    <a:close/>
                    <a:moveTo>
                      <a:pt x="11954" y="35933"/>
                    </a:moveTo>
                    <a:lnTo>
                      <a:pt x="23098" y="36136"/>
                    </a:lnTo>
                    <a:lnTo>
                      <a:pt x="23098" y="37767"/>
                    </a:lnTo>
                    <a:lnTo>
                      <a:pt x="11954" y="37957"/>
                    </a:lnTo>
                    <a:lnTo>
                      <a:pt x="11954" y="35933"/>
                    </a:lnTo>
                    <a:close/>
                    <a:moveTo>
                      <a:pt x="34993" y="35945"/>
                    </a:moveTo>
                    <a:lnTo>
                      <a:pt x="46137" y="36124"/>
                    </a:lnTo>
                    <a:lnTo>
                      <a:pt x="46137" y="37791"/>
                    </a:lnTo>
                    <a:cubicBezTo>
                      <a:pt x="46018" y="37814"/>
                      <a:pt x="45899" y="37826"/>
                      <a:pt x="45792" y="37826"/>
                    </a:cubicBezTo>
                    <a:cubicBezTo>
                      <a:pt x="43137" y="37850"/>
                      <a:pt x="40493" y="37862"/>
                      <a:pt x="37838" y="37898"/>
                    </a:cubicBezTo>
                    <a:cubicBezTo>
                      <a:pt x="36993" y="37910"/>
                      <a:pt x="36243" y="37969"/>
                      <a:pt x="35398" y="38005"/>
                    </a:cubicBezTo>
                    <a:cubicBezTo>
                      <a:pt x="35342" y="38009"/>
                      <a:pt x="35278" y="38010"/>
                      <a:pt x="35218" y="38010"/>
                    </a:cubicBezTo>
                    <a:cubicBezTo>
                      <a:pt x="35099" y="38010"/>
                      <a:pt x="34993" y="38005"/>
                      <a:pt x="34993" y="38005"/>
                    </a:cubicBezTo>
                    <a:lnTo>
                      <a:pt x="34993" y="35945"/>
                    </a:lnTo>
                    <a:close/>
                    <a:moveTo>
                      <a:pt x="11954" y="38684"/>
                    </a:moveTo>
                    <a:lnTo>
                      <a:pt x="23098" y="38886"/>
                    </a:lnTo>
                    <a:lnTo>
                      <a:pt x="23098" y="40517"/>
                    </a:lnTo>
                    <a:lnTo>
                      <a:pt x="11954" y="40708"/>
                    </a:lnTo>
                    <a:lnTo>
                      <a:pt x="11954" y="38684"/>
                    </a:lnTo>
                    <a:close/>
                    <a:moveTo>
                      <a:pt x="34993" y="38695"/>
                    </a:moveTo>
                    <a:lnTo>
                      <a:pt x="46137" y="38874"/>
                    </a:lnTo>
                    <a:lnTo>
                      <a:pt x="46137" y="40541"/>
                    </a:lnTo>
                    <a:cubicBezTo>
                      <a:pt x="46018" y="40553"/>
                      <a:pt x="45899" y="40565"/>
                      <a:pt x="45792" y="40565"/>
                    </a:cubicBezTo>
                    <a:cubicBezTo>
                      <a:pt x="43196" y="40589"/>
                      <a:pt x="40601" y="40600"/>
                      <a:pt x="38005" y="40636"/>
                    </a:cubicBezTo>
                    <a:cubicBezTo>
                      <a:pt x="37112" y="40648"/>
                      <a:pt x="36314" y="40708"/>
                      <a:pt x="35433" y="40743"/>
                    </a:cubicBezTo>
                    <a:cubicBezTo>
                      <a:pt x="35374" y="40747"/>
                      <a:pt x="35305" y="40749"/>
                      <a:pt x="35240" y="40749"/>
                    </a:cubicBezTo>
                    <a:cubicBezTo>
                      <a:pt x="35109" y="40749"/>
                      <a:pt x="34993" y="40743"/>
                      <a:pt x="34993" y="40743"/>
                    </a:cubicBezTo>
                    <a:lnTo>
                      <a:pt x="34993" y="38695"/>
                    </a:lnTo>
                    <a:close/>
                    <a:moveTo>
                      <a:pt x="11942" y="41434"/>
                    </a:moveTo>
                    <a:lnTo>
                      <a:pt x="23098" y="41636"/>
                    </a:lnTo>
                    <a:lnTo>
                      <a:pt x="23098" y="43279"/>
                    </a:lnTo>
                    <a:cubicBezTo>
                      <a:pt x="23098" y="43291"/>
                      <a:pt x="23063" y="43315"/>
                      <a:pt x="22955" y="43315"/>
                    </a:cubicBezTo>
                    <a:cubicBezTo>
                      <a:pt x="20503" y="43339"/>
                      <a:pt x="18133" y="43351"/>
                      <a:pt x="15693" y="43387"/>
                    </a:cubicBezTo>
                    <a:cubicBezTo>
                      <a:pt x="14645" y="43398"/>
                      <a:pt x="13561" y="43458"/>
                      <a:pt x="12514" y="43494"/>
                    </a:cubicBezTo>
                    <a:lnTo>
                      <a:pt x="11942" y="43494"/>
                    </a:lnTo>
                    <a:lnTo>
                      <a:pt x="11942" y="41434"/>
                    </a:lnTo>
                    <a:close/>
                    <a:moveTo>
                      <a:pt x="34790" y="41410"/>
                    </a:moveTo>
                    <a:cubicBezTo>
                      <a:pt x="36064" y="41410"/>
                      <a:pt x="37314" y="41505"/>
                      <a:pt x="38565" y="41517"/>
                    </a:cubicBezTo>
                    <a:cubicBezTo>
                      <a:pt x="39827" y="41529"/>
                      <a:pt x="41077" y="41565"/>
                      <a:pt x="42327" y="41577"/>
                    </a:cubicBezTo>
                    <a:cubicBezTo>
                      <a:pt x="42744" y="41581"/>
                      <a:pt x="43141" y="41582"/>
                      <a:pt x="43540" y="41582"/>
                    </a:cubicBezTo>
                    <a:cubicBezTo>
                      <a:pt x="44338" y="41582"/>
                      <a:pt x="45145" y="41577"/>
                      <a:pt x="46137" y="41577"/>
                    </a:cubicBezTo>
                    <a:lnTo>
                      <a:pt x="46137" y="43291"/>
                    </a:lnTo>
                    <a:cubicBezTo>
                      <a:pt x="46030" y="43315"/>
                      <a:pt x="45935" y="43327"/>
                      <a:pt x="45827" y="43327"/>
                    </a:cubicBezTo>
                    <a:cubicBezTo>
                      <a:pt x="43387" y="43339"/>
                      <a:pt x="40934" y="43351"/>
                      <a:pt x="38481" y="43387"/>
                    </a:cubicBezTo>
                    <a:cubicBezTo>
                      <a:pt x="37445" y="43398"/>
                      <a:pt x="36386" y="43470"/>
                      <a:pt x="35338" y="43506"/>
                    </a:cubicBezTo>
                    <a:lnTo>
                      <a:pt x="34802" y="43506"/>
                    </a:lnTo>
                    <a:cubicBezTo>
                      <a:pt x="34766" y="43160"/>
                      <a:pt x="34790" y="42815"/>
                      <a:pt x="34790" y="42470"/>
                    </a:cubicBezTo>
                    <a:cubicBezTo>
                      <a:pt x="34778" y="42113"/>
                      <a:pt x="34790" y="41791"/>
                      <a:pt x="34790" y="41410"/>
                    </a:cubicBezTo>
                    <a:close/>
                    <a:moveTo>
                      <a:pt x="54150" y="32659"/>
                    </a:moveTo>
                    <a:cubicBezTo>
                      <a:pt x="54150" y="32659"/>
                      <a:pt x="54162" y="32933"/>
                      <a:pt x="54162" y="33088"/>
                    </a:cubicBezTo>
                    <a:cubicBezTo>
                      <a:pt x="54162" y="34885"/>
                      <a:pt x="54150" y="36659"/>
                      <a:pt x="54186" y="38469"/>
                    </a:cubicBezTo>
                    <a:cubicBezTo>
                      <a:pt x="54209" y="40065"/>
                      <a:pt x="54281" y="41612"/>
                      <a:pt x="54328" y="43208"/>
                    </a:cubicBezTo>
                    <a:lnTo>
                      <a:pt x="54328" y="43803"/>
                    </a:lnTo>
                    <a:lnTo>
                      <a:pt x="52221" y="43803"/>
                    </a:lnTo>
                    <a:cubicBezTo>
                      <a:pt x="52388" y="40088"/>
                      <a:pt x="52459" y="36374"/>
                      <a:pt x="52400" y="32659"/>
                    </a:cubicBezTo>
                    <a:close/>
                    <a:moveTo>
                      <a:pt x="25039" y="32528"/>
                    </a:moveTo>
                    <a:cubicBezTo>
                      <a:pt x="25325" y="32528"/>
                      <a:pt x="25611" y="32540"/>
                      <a:pt x="25932" y="32540"/>
                    </a:cubicBezTo>
                    <a:cubicBezTo>
                      <a:pt x="25932" y="32707"/>
                      <a:pt x="25956" y="32849"/>
                      <a:pt x="25956" y="32992"/>
                    </a:cubicBezTo>
                    <a:cubicBezTo>
                      <a:pt x="25956" y="34897"/>
                      <a:pt x="25956" y="36814"/>
                      <a:pt x="25980" y="38731"/>
                    </a:cubicBezTo>
                    <a:cubicBezTo>
                      <a:pt x="26003" y="40243"/>
                      <a:pt x="26075" y="41732"/>
                      <a:pt x="26123" y="43244"/>
                    </a:cubicBezTo>
                    <a:lnTo>
                      <a:pt x="26123" y="43803"/>
                    </a:lnTo>
                    <a:lnTo>
                      <a:pt x="24075" y="43815"/>
                    </a:lnTo>
                    <a:cubicBezTo>
                      <a:pt x="24134" y="40100"/>
                      <a:pt x="24194" y="36338"/>
                      <a:pt x="24253" y="32528"/>
                    </a:cubicBezTo>
                    <a:cubicBezTo>
                      <a:pt x="24412" y="32528"/>
                      <a:pt x="24587" y="32533"/>
                      <a:pt x="24767" y="32533"/>
                    </a:cubicBezTo>
                    <a:cubicBezTo>
                      <a:pt x="24857" y="32533"/>
                      <a:pt x="24948" y="32532"/>
                      <a:pt x="25039" y="32528"/>
                    </a:cubicBezTo>
                    <a:close/>
                    <a:moveTo>
                      <a:pt x="27789" y="32528"/>
                    </a:moveTo>
                    <a:cubicBezTo>
                      <a:pt x="28075" y="32528"/>
                      <a:pt x="28361" y="32540"/>
                      <a:pt x="28682" y="32540"/>
                    </a:cubicBezTo>
                    <a:cubicBezTo>
                      <a:pt x="28682" y="32707"/>
                      <a:pt x="28706" y="32849"/>
                      <a:pt x="28706" y="32992"/>
                    </a:cubicBezTo>
                    <a:cubicBezTo>
                      <a:pt x="28706" y="34850"/>
                      <a:pt x="28706" y="36707"/>
                      <a:pt x="28730" y="38564"/>
                    </a:cubicBezTo>
                    <a:cubicBezTo>
                      <a:pt x="28754" y="40112"/>
                      <a:pt x="28825" y="41624"/>
                      <a:pt x="28873" y="43172"/>
                    </a:cubicBezTo>
                    <a:lnTo>
                      <a:pt x="28873" y="43803"/>
                    </a:lnTo>
                    <a:lnTo>
                      <a:pt x="26825" y="43815"/>
                    </a:lnTo>
                    <a:cubicBezTo>
                      <a:pt x="26885" y="40088"/>
                      <a:pt x="26944" y="36338"/>
                      <a:pt x="27004" y="32528"/>
                    </a:cubicBezTo>
                    <a:cubicBezTo>
                      <a:pt x="27162" y="32528"/>
                      <a:pt x="27337" y="32533"/>
                      <a:pt x="27517" y="32533"/>
                    </a:cubicBezTo>
                    <a:cubicBezTo>
                      <a:pt x="27607" y="32533"/>
                      <a:pt x="27698" y="32532"/>
                      <a:pt x="27789" y="32528"/>
                    </a:cubicBezTo>
                    <a:close/>
                    <a:moveTo>
                      <a:pt x="31266" y="32671"/>
                    </a:moveTo>
                    <a:lnTo>
                      <a:pt x="31266" y="33052"/>
                    </a:lnTo>
                    <a:cubicBezTo>
                      <a:pt x="31266" y="34826"/>
                      <a:pt x="31349" y="36600"/>
                      <a:pt x="31385" y="38374"/>
                    </a:cubicBezTo>
                    <a:cubicBezTo>
                      <a:pt x="31409" y="40005"/>
                      <a:pt x="31528" y="41589"/>
                      <a:pt x="31576" y="43220"/>
                    </a:cubicBezTo>
                    <a:cubicBezTo>
                      <a:pt x="31576" y="43422"/>
                      <a:pt x="31623" y="43815"/>
                      <a:pt x="31623" y="43815"/>
                    </a:cubicBezTo>
                    <a:lnTo>
                      <a:pt x="29528" y="43815"/>
                    </a:lnTo>
                    <a:cubicBezTo>
                      <a:pt x="29682" y="40092"/>
                      <a:pt x="29766" y="36382"/>
                      <a:pt x="29707" y="32671"/>
                    </a:cubicBezTo>
                    <a:close/>
                    <a:moveTo>
                      <a:pt x="34183" y="32540"/>
                    </a:moveTo>
                    <a:cubicBezTo>
                      <a:pt x="34183" y="32695"/>
                      <a:pt x="34207" y="32838"/>
                      <a:pt x="34207" y="32992"/>
                    </a:cubicBezTo>
                    <a:cubicBezTo>
                      <a:pt x="34207" y="34207"/>
                      <a:pt x="34183" y="35409"/>
                      <a:pt x="34207" y="36624"/>
                    </a:cubicBezTo>
                    <a:cubicBezTo>
                      <a:pt x="34219" y="38374"/>
                      <a:pt x="34266" y="40124"/>
                      <a:pt x="34302" y="41863"/>
                    </a:cubicBezTo>
                    <a:cubicBezTo>
                      <a:pt x="34314" y="42434"/>
                      <a:pt x="34350" y="42958"/>
                      <a:pt x="34374" y="43529"/>
                    </a:cubicBezTo>
                    <a:cubicBezTo>
                      <a:pt x="34374" y="43625"/>
                      <a:pt x="34374" y="43720"/>
                      <a:pt x="34350" y="43827"/>
                    </a:cubicBezTo>
                    <a:lnTo>
                      <a:pt x="32266" y="43827"/>
                    </a:lnTo>
                    <a:cubicBezTo>
                      <a:pt x="32433" y="40092"/>
                      <a:pt x="32516" y="36334"/>
                      <a:pt x="32457" y="32540"/>
                    </a:cubicBezTo>
                    <a:close/>
                    <a:moveTo>
                      <a:pt x="48649" y="32659"/>
                    </a:moveTo>
                    <a:cubicBezTo>
                      <a:pt x="48661" y="32778"/>
                      <a:pt x="48661" y="32897"/>
                      <a:pt x="48661" y="33016"/>
                    </a:cubicBezTo>
                    <a:cubicBezTo>
                      <a:pt x="48673" y="34945"/>
                      <a:pt x="48661" y="36850"/>
                      <a:pt x="48685" y="38779"/>
                    </a:cubicBezTo>
                    <a:cubicBezTo>
                      <a:pt x="48709" y="40279"/>
                      <a:pt x="48780" y="41779"/>
                      <a:pt x="48828" y="43279"/>
                    </a:cubicBezTo>
                    <a:lnTo>
                      <a:pt x="48828" y="43898"/>
                    </a:lnTo>
                    <a:cubicBezTo>
                      <a:pt x="48221" y="43919"/>
                      <a:pt x="47633" y="43948"/>
                      <a:pt x="47054" y="43948"/>
                    </a:cubicBezTo>
                    <a:cubicBezTo>
                      <a:pt x="46962" y="43948"/>
                      <a:pt x="46871" y="43948"/>
                      <a:pt x="46780" y="43946"/>
                    </a:cubicBezTo>
                    <a:cubicBezTo>
                      <a:pt x="46839" y="40148"/>
                      <a:pt x="46899" y="36374"/>
                      <a:pt x="46958" y="32659"/>
                    </a:cubicBezTo>
                    <a:close/>
                    <a:moveTo>
                      <a:pt x="51364" y="32659"/>
                    </a:moveTo>
                    <a:cubicBezTo>
                      <a:pt x="51423" y="36386"/>
                      <a:pt x="51483" y="40136"/>
                      <a:pt x="51542" y="43887"/>
                    </a:cubicBezTo>
                    <a:cubicBezTo>
                      <a:pt x="51370" y="43939"/>
                      <a:pt x="50794" y="43972"/>
                      <a:pt x="50280" y="43972"/>
                    </a:cubicBezTo>
                    <a:cubicBezTo>
                      <a:pt x="49976" y="43972"/>
                      <a:pt x="49694" y="43961"/>
                      <a:pt x="49530" y="43934"/>
                    </a:cubicBezTo>
                    <a:cubicBezTo>
                      <a:pt x="49590" y="40172"/>
                      <a:pt x="49649" y="36374"/>
                      <a:pt x="49709" y="32659"/>
                    </a:cubicBezTo>
                    <a:close/>
                    <a:moveTo>
                      <a:pt x="34993" y="44351"/>
                    </a:moveTo>
                    <a:lnTo>
                      <a:pt x="34993" y="44363"/>
                    </a:lnTo>
                    <a:lnTo>
                      <a:pt x="34993" y="46423"/>
                    </a:lnTo>
                    <a:cubicBezTo>
                      <a:pt x="32129" y="46304"/>
                      <a:pt x="29272" y="46220"/>
                      <a:pt x="26082" y="46220"/>
                    </a:cubicBezTo>
                    <a:cubicBezTo>
                      <a:pt x="25121" y="46220"/>
                      <a:pt x="24129" y="46227"/>
                      <a:pt x="23098" y="46244"/>
                    </a:cubicBezTo>
                    <a:lnTo>
                      <a:pt x="23098" y="44541"/>
                    </a:lnTo>
                    <a:cubicBezTo>
                      <a:pt x="27563" y="44482"/>
                      <a:pt x="31278" y="44410"/>
                      <a:pt x="34993" y="44351"/>
                    </a:cubicBezTo>
                    <a:close/>
                    <a:moveTo>
                      <a:pt x="11954" y="47101"/>
                    </a:moveTo>
                    <a:lnTo>
                      <a:pt x="11954" y="49173"/>
                    </a:lnTo>
                    <a:cubicBezTo>
                      <a:pt x="9002" y="49050"/>
                      <a:pt x="6035" y="48965"/>
                      <a:pt x="3040" y="48965"/>
                    </a:cubicBezTo>
                    <a:cubicBezTo>
                      <a:pt x="2267" y="48965"/>
                      <a:pt x="1492" y="48970"/>
                      <a:pt x="715" y="48982"/>
                    </a:cubicBezTo>
                    <a:cubicBezTo>
                      <a:pt x="703" y="48899"/>
                      <a:pt x="703" y="48804"/>
                      <a:pt x="715" y="48709"/>
                    </a:cubicBezTo>
                    <a:cubicBezTo>
                      <a:pt x="715" y="48244"/>
                      <a:pt x="679" y="47768"/>
                      <a:pt x="679" y="47292"/>
                    </a:cubicBezTo>
                    <a:lnTo>
                      <a:pt x="11954" y="47101"/>
                    </a:lnTo>
                    <a:close/>
                    <a:moveTo>
                      <a:pt x="34993" y="47101"/>
                    </a:moveTo>
                    <a:lnTo>
                      <a:pt x="34993" y="49173"/>
                    </a:lnTo>
                    <a:cubicBezTo>
                      <a:pt x="32083" y="49061"/>
                      <a:pt x="29064" y="48972"/>
                      <a:pt x="26079" y="48972"/>
                    </a:cubicBezTo>
                    <a:cubicBezTo>
                      <a:pt x="25240" y="48972"/>
                      <a:pt x="24405" y="48979"/>
                      <a:pt x="23575" y="48994"/>
                    </a:cubicBezTo>
                    <a:cubicBezTo>
                      <a:pt x="23575" y="48840"/>
                      <a:pt x="23503" y="48732"/>
                      <a:pt x="23503" y="48625"/>
                    </a:cubicBezTo>
                    <a:cubicBezTo>
                      <a:pt x="23503" y="48185"/>
                      <a:pt x="23587" y="47744"/>
                      <a:pt x="23587" y="47292"/>
                    </a:cubicBezTo>
                    <a:cubicBezTo>
                      <a:pt x="27373" y="47232"/>
                      <a:pt x="31266" y="47173"/>
                      <a:pt x="34993" y="47101"/>
                    </a:cubicBezTo>
                    <a:close/>
                    <a:moveTo>
                      <a:pt x="46137" y="0"/>
                    </a:moveTo>
                    <a:lnTo>
                      <a:pt x="45446" y="607"/>
                    </a:lnTo>
                    <a:cubicBezTo>
                      <a:pt x="45399" y="3644"/>
                      <a:pt x="45375" y="6656"/>
                      <a:pt x="45315" y="9632"/>
                    </a:cubicBezTo>
                    <a:lnTo>
                      <a:pt x="43660" y="9632"/>
                    </a:lnTo>
                    <a:cubicBezTo>
                      <a:pt x="43637" y="9561"/>
                      <a:pt x="43625" y="9489"/>
                      <a:pt x="43637" y="9418"/>
                    </a:cubicBezTo>
                    <a:cubicBezTo>
                      <a:pt x="43613" y="7120"/>
                      <a:pt x="43589" y="4858"/>
                      <a:pt x="43565" y="2548"/>
                    </a:cubicBezTo>
                    <a:lnTo>
                      <a:pt x="42672" y="3382"/>
                    </a:lnTo>
                    <a:cubicBezTo>
                      <a:pt x="42637" y="5477"/>
                      <a:pt x="42601" y="7394"/>
                      <a:pt x="42577" y="9632"/>
                    </a:cubicBezTo>
                    <a:lnTo>
                      <a:pt x="40934" y="9632"/>
                    </a:lnTo>
                    <a:cubicBezTo>
                      <a:pt x="40910" y="8144"/>
                      <a:pt x="40886" y="6727"/>
                      <a:pt x="40862" y="5227"/>
                    </a:cubicBezTo>
                    <a:lnTo>
                      <a:pt x="39874" y="6251"/>
                    </a:lnTo>
                    <a:cubicBezTo>
                      <a:pt x="39862" y="7430"/>
                      <a:pt x="39839" y="8632"/>
                      <a:pt x="39827" y="9823"/>
                    </a:cubicBezTo>
                    <a:cubicBezTo>
                      <a:pt x="39303" y="9835"/>
                      <a:pt x="38743" y="9835"/>
                      <a:pt x="38136" y="9835"/>
                    </a:cubicBezTo>
                    <a:cubicBezTo>
                      <a:pt x="38136" y="9680"/>
                      <a:pt x="38124" y="9537"/>
                      <a:pt x="38124" y="9406"/>
                    </a:cubicBezTo>
                    <a:cubicBezTo>
                      <a:pt x="38124" y="8954"/>
                      <a:pt x="38124" y="8513"/>
                      <a:pt x="38112" y="8061"/>
                    </a:cubicBezTo>
                    <a:lnTo>
                      <a:pt x="37088" y="9001"/>
                    </a:lnTo>
                    <a:lnTo>
                      <a:pt x="37088" y="9632"/>
                    </a:lnTo>
                    <a:lnTo>
                      <a:pt x="36350" y="9632"/>
                    </a:lnTo>
                    <a:lnTo>
                      <a:pt x="35719" y="10382"/>
                    </a:lnTo>
                    <a:cubicBezTo>
                      <a:pt x="38757" y="10507"/>
                      <a:pt x="41614" y="10641"/>
                      <a:pt x="44765" y="10641"/>
                    </a:cubicBezTo>
                    <a:cubicBezTo>
                      <a:pt x="45220" y="10641"/>
                      <a:pt x="45681" y="10638"/>
                      <a:pt x="46149" y="10632"/>
                    </a:cubicBezTo>
                    <a:lnTo>
                      <a:pt x="46149" y="12323"/>
                    </a:lnTo>
                    <a:lnTo>
                      <a:pt x="35005" y="12526"/>
                    </a:lnTo>
                    <a:lnTo>
                      <a:pt x="35005" y="11371"/>
                    </a:lnTo>
                    <a:lnTo>
                      <a:pt x="34278" y="12156"/>
                    </a:lnTo>
                    <a:cubicBezTo>
                      <a:pt x="34326" y="15216"/>
                      <a:pt x="34290" y="17812"/>
                      <a:pt x="34338" y="21515"/>
                    </a:cubicBezTo>
                    <a:lnTo>
                      <a:pt x="32278" y="21515"/>
                    </a:lnTo>
                    <a:cubicBezTo>
                      <a:pt x="32373" y="18538"/>
                      <a:pt x="32445" y="16371"/>
                      <a:pt x="32469" y="13883"/>
                    </a:cubicBezTo>
                    <a:lnTo>
                      <a:pt x="32469" y="13883"/>
                    </a:lnTo>
                    <a:lnTo>
                      <a:pt x="31468" y="14788"/>
                    </a:lnTo>
                    <a:lnTo>
                      <a:pt x="31468" y="15669"/>
                    </a:lnTo>
                    <a:cubicBezTo>
                      <a:pt x="31492" y="17312"/>
                      <a:pt x="31564" y="19098"/>
                      <a:pt x="31623" y="20729"/>
                    </a:cubicBezTo>
                    <a:lnTo>
                      <a:pt x="31623" y="21515"/>
                    </a:lnTo>
                    <a:lnTo>
                      <a:pt x="29528" y="21515"/>
                    </a:lnTo>
                    <a:cubicBezTo>
                      <a:pt x="29587" y="19276"/>
                      <a:pt x="29635" y="18229"/>
                      <a:pt x="29671" y="16669"/>
                    </a:cubicBezTo>
                    <a:lnTo>
                      <a:pt x="29671" y="16669"/>
                    </a:lnTo>
                    <a:lnTo>
                      <a:pt x="28766" y="17479"/>
                    </a:lnTo>
                    <a:cubicBezTo>
                      <a:pt x="28801" y="18526"/>
                      <a:pt x="28837" y="19681"/>
                      <a:pt x="28873" y="20717"/>
                    </a:cubicBezTo>
                    <a:lnTo>
                      <a:pt x="28873" y="21515"/>
                    </a:lnTo>
                    <a:lnTo>
                      <a:pt x="26825" y="21515"/>
                    </a:lnTo>
                    <a:cubicBezTo>
                      <a:pt x="26837" y="20765"/>
                      <a:pt x="26849" y="20098"/>
                      <a:pt x="26861" y="19479"/>
                    </a:cubicBezTo>
                    <a:lnTo>
                      <a:pt x="26861" y="19479"/>
                    </a:lnTo>
                    <a:lnTo>
                      <a:pt x="26111" y="20146"/>
                    </a:lnTo>
                    <a:cubicBezTo>
                      <a:pt x="26111" y="20312"/>
                      <a:pt x="26123" y="20598"/>
                      <a:pt x="26134" y="20753"/>
                    </a:cubicBezTo>
                    <a:lnTo>
                      <a:pt x="26134" y="21515"/>
                    </a:lnTo>
                    <a:lnTo>
                      <a:pt x="25003" y="21515"/>
                    </a:lnTo>
                    <a:lnTo>
                      <a:pt x="24468" y="21991"/>
                    </a:lnTo>
                    <a:cubicBezTo>
                      <a:pt x="27932" y="21931"/>
                      <a:pt x="31278" y="21705"/>
                      <a:pt x="34993" y="21646"/>
                    </a:cubicBezTo>
                    <a:lnTo>
                      <a:pt x="34993" y="23670"/>
                    </a:lnTo>
                    <a:lnTo>
                      <a:pt x="23848" y="23467"/>
                    </a:lnTo>
                    <a:lnTo>
                      <a:pt x="23848" y="22693"/>
                    </a:lnTo>
                    <a:lnTo>
                      <a:pt x="22955" y="23467"/>
                    </a:lnTo>
                    <a:cubicBezTo>
                      <a:pt x="22908" y="26503"/>
                      <a:pt x="22670" y="29682"/>
                      <a:pt x="22622" y="32659"/>
                    </a:cubicBezTo>
                    <a:lnTo>
                      <a:pt x="20979" y="32659"/>
                    </a:lnTo>
                    <a:cubicBezTo>
                      <a:pt x="20943" y="30433"/>
                      <a:pt x="20896" y="27777"/>
                      <a:pt x="20860" y="25384"/>
                    </a:cubicBezTo>
                    <a:lnTo>
                      <a:pt x="19979" y="26301"/>
                    </a:lnTo>
                    <a:cubicBezTo>
                      <a:pt x="19943" y="28408"/>
                      <a:pt x="19907" y="30433"/>
                      <a:pt x="19872" y="32659"/>
                    </a:cubicBezTo>
                    <a:lnTo>
                      <a:pt x="18205" y="32659"/>
                    </a:lnTo>
                    <a:cubicBezTo>
                      <a:pt x="18181" y="32528"/>
                      <a:pt x="18169" y="32385"/>
                      <a:pt x="18169" y="32254"/>
                    </a:cubicBezTo>
                    <a:cubicBezTo>
                      <a:pt x="18157" y="30861"/>
                      <a:pt x="18157" y="29444"/>
                      <a:pt x="18145" y="28063"/>
                    </a:cubicBezTo>
                    <a:lnTo>
                      <a:pt x="17169" y="29087"/>
                    </a:lnTo>
                    <a:cubicBezTo>
                      <a:pt x="17157" y="30254"/>
                      <a:pt x="17133" y="31171"/>
                      <a:pt x="17121" y="32659"/>
                    </a:cubicBezTo>
                    <a:lnTo>
                      <a:pt x="15478" y="32659"/>
                    </a:lnTo>
                    <a:cubicBezTo>
                      <a:pt x="15466" y="31909"/>
                      <a:pt x="15455" y="31385"/>
                      <a:pt x="15443" y="30790"/>
                    </a:cubicBezTo>
                    <a:lnTo>
                      <a:pt x="14419" y="31849"/>
                    </a:lnTo>
                    <a:lnTo>
                      <a:pt x="14419" y="32659"/>
                    </a:lnTo>
                    <a:lnTo>
                      <a:pt x="13633" y="32659"/>
                    </a:lnTo>
                    <a:lnTo>
                      <a:pt x="12811" y="33254"/>
                    </a:lnTo>
                    <a:cubicBezTo>
                      <a:pt x="16288" y="33314"/>
                      <a:pt x="20134" y="33314"/>
                      <a:pt x="23098" y="33373"/>
                    </a:cubicBezTo>
                    <a:lnTo>
                      <a:pt x="23098" y="35005"/>
                    </a:lnTo>
                    <a:lnTo>
                      <a:pt x="11954" y="35207"/>
                    </a:lnTo>
                    <a:lnTo>
                      <a:pt x="11954" y="34064"/>
                    </a:lnTo>
                    <a:lnTo>
                      <a:pt x="11418" y="34635"/>
                    </a:lnTo>
                    <a:cubicBezTo>
                      <a:pt x="11466" y="37707"/>
                      <a:pt x="11585" y="40827"/>
                      <a:pt x="11645" y="43803"/>
                    </a:cubicBezTo>
                    <a:lnTo>
                      <a:pt x="9573" y="43803"/>
                    </a:lnTo>
                    <a:cubicBezTo>
                      <a:pt x="9680" y="41565"/>
                      <a:pt x="9740" y="38862"/>
                      <a:pt x="9763" y="36374"/>
                    </a:cubicBezTo>
                    <a:lnTo>
                      <a:pt x="9763" y="36374"/>
                    </a:lnTo>
                    <a:lnTo>
                      <a:pt x="8763" y="37386"/>
                    </a:lnTo>
                    <a:lnTo>
                      <a:pt x="8763" y="38422"/>
                    </a:lnTo>
                    <a:cubicBezTo>
                      <a:pt x="8787" y="40029"/>
                      <a:pt x="8870" y="41589"/>
                      <a:pt x="8918" y="43184"/>
                    </a:cubicBezTo>
                    <a:lnTo>
                      <a:pt x="8918" y="43803"/>
                    </a:lnTo>
                    <a:lnTo>
                      <a:pt x="6823" y="43803"/>
                    </a:lnTo>
                    <a:cubicBezTo>
                      <a:pt x="6882" y="42315"/>
                      <a:pt x="6930" y="40720"/>
                      <a:pt x="6965" y="39160"/>
                    </a:cubicBezTo>
                    <a:lnTo>
                      <a:pt x="6965" y="39160"/>
                    </a:lnTo>
                    <a:lnTo>
                      <a:pt x="6061" y="40077"/>
                    </a:lnTo>
                    <a:cubicBezTo>
                      <a:pt x="6096" y="41112"/>
                      <a:pt x="6132" y="42124"/>
                      <a:pt x="6168" y="43160"/>
                    </a:cubicBezTo>
                    <a:lnTo>
                      <a:pt x="6168" y="43803"/>
                    </a:lnTo>
                    <a:lnTo>
                      <a:pt x="4120" y="43803"/>
                    </a:lnTo>
                    <a:cubicBezTo>
                      <a:pt x="4132" y="43053"/>
                      <a:pt x="4144" y="42601"/>
                      <a:pt x="4156" y="41970"/>
                    </a:cubicBezTo>
                    <a:lnTo>
                      <a:pt x="4156" y="41970"/>
                    </a:lnTo>
                    <a:lnTo>
                      <a:pt x="3405" y="42744"/>
                    </a:lnTo>
                    <a:cubicBezTo>
                      <a:pt x="3405" y="42910"/>
                      <a:pt x="3417" y="43089"/>
                      <a:pt x="3429" y="43256"/>
                    </a:cubicBezTo>
                    <a:cubicBezTo>
                      <a:pt x="3429" y="43434"/>
                      <a:pt x="3429" y="43637"/>
                      <a:pt x="3429" y="43827"/>
                    </a:cubicBezTo>
                    <a:cubicBezTo>
                      <a:pt x="3102" y="43877"/>
                      <a:pt x="2783" y="43901"/>
                      <a:pt x="2458" y="43901"/>
                    </a:cubicBezTo>
                    <a:cubicBezTo>
                      <a:pt x="2393" y="43901"/>
                      <a:pt x="2328" y="43900"/>
                      <a:pt x="2262" y="43898"/>
                    </a:cubicBezTo>
                    <a:lnTo>
                      <a:pt x="1596" y="44518"/>
                    </a:lnTo>
                    <a:cubicBezTo>
                      <a:pt x="5060" y="44458"/>
                      <a:pt x="8239" y="44399"/>
                      <a:pt x="11954" y="44339"/>
                    </a:cubicBezTo>
                    <a:lnTo>
                      <a:pt x="11954" y="46363"/>
                    </a:lnTo>
                    <a:lnTo>
                      <a:pt x="810" y="46173"/>
                    </a:lnTo>
                    <a:lnTo>
                      <a:pt x="810" y="45399"/>
                    </a:lnTo>
                    <a:lnTo>
                      <a:pt x="84" y="46101"/>
                    </a:lnTo>
                    <a:cubicBezTo>
                      <a:pt x="60" y="47316"/>
                      <a:pt x="24" y="48268"/>
                      <a:pt x="0" y="49744"/>
                    </a:cubicBezTo>
                    <a:lnTo>
                      <a:pt x="12633" y="49744"/>
                    </a:lnTo>
                    <a:cubicBezTo>
                      <a:pt x="12633" y="49006"/>
                      <a:pt x="12621" y="47958"/>
                      <a:pt x="12609" y="47066"/>
                    </a:cubicBezTo>
                    <a:cubicBezTo>
                      <a:pt x="12597" y="46196"/>
                      <a:pt x="12526" y="45268"/>
                      <a:pt x="12490" y="44387"/>
                    </a:cubicBezTo>
                    <a:cubicBezTo>
                      <a:pt x="12490" y="44220"/>
                      <a:pt x="12490" y="43791"/>
                      <a:pt x="12490" y="43791"/>
                    </a:cubicBezTo>
                    <a:lnTo>
                      <a:pt x="14585" y="43791"/>
                    </a:lnTo>
                    <a:cubicBezTo>
                      <a:pt x="14597" y="45280"/>
                      <a:pt x="14490" y="46327"/>
                      <a:pt x="14478" y="47577"/>
                    </a:cubicBezTo>
                    <a:cubicBezTo>
                      <a:pt x="14478" y="48280"/>
                      <a:pt x="14454" y="48994"/>
                      <a:pt x="14443" y="49744"/>
                    </a:cubicBezTo>
                    <a:lnTo>
                      <a:pt x="15383" y="49744"/>
                    </a:lnTo>
                    <a:cubicBezTo>
                      <a:pt x="15383" y="48994"/>
                      <a:pt x="15371" y="47911"/>
                      <a:pt x="15359" y="46994"/>
                    </a:cubicBezTo>
                    <a:cubicBezTo>
                      <a:pt x="15347" y="46137"/>
                      <a:pt x="15276" y="45220"/>
                      <a:pt x="15240" y="44351"/>
                    </a:cubicBezTo>
                    <a:cubicBezTo>
                      <a:pt x="15228" y="44196"/>
                      <a:pt x="15240" y="43791"/>
                      <a:pt x="15240" y="43791"/>
                    </a:cubicBezTo>
                    <a:lnTo>
                      <a:pt x="17300" y="43791"/>
                    </a:lnTo>
                    <a:cubicBezTo>
                      <a:pt x="17276" y="46030"/>
                      <a:pt x="17240" y="47518"/>
                      <a:pt x="17205" y="49744"/>
                    </a:cubicBezTo>
                    <a:lnTo>
                      <a:pt x="18145" y="49744"/>
                    </a:lnTo>
                    <a:cubicBezTo>
                      <a:pt x="18110" y="47506"/>
                      <a:pt x="18074" y="45887"/>
                      <a:pt x="18038" y="43934"/>
                    </a:cubicBezTo>
                    <a:cubicBezTo>
                      <a:pt x="18188" y="43887"/>
                      <a:pt x="18693" y="43859"/>
                      <a:pt x="19175" y="43859"/>
                    </a:cubicBezTo>
                    <a:cubicBezTo>
                      <a:pt x="19538" y="43859"/>
                      <a:pt x="19888" y="43875"/>
                      <a:pt x="20062" y="43910"/>
                    </a:cubicBezTo>
                    <a:cubicBezTo>
                      <a:pt x="20027" y="45851"/>
                      <a:pt x="19991" y="47506"/>
                      <a:pt x="19955" y="49733"/>
                    </a:cubicBezTo>
                    <a:lnTo>
                      <a:pt x="20884" y="49733"/>
                    </a:lnTo>
                    <a:cubicBezTo>
                      <a:pt x="20884" y="48994"/>
                      <a:pt x="20872" y="47851"/>
                      <a:pt x="20860" y="46899"/>
                    </a:cubicBezTo>
                    <a:cubicBezTo>
                      <a:pt x="20848" y="46053"/>
                      <a:pt x="20789" y="45149"/>
                      <a:pt x="20741" y="44303"/>
                    </a:cubicBezTo>
                    <a:lnTo>
                      <a:pt x="20741" y="43791"/>
                    </a:lnTo>
                    <a:lnTo>
                      <a:pt x="22801" y="43791"/>
                    </a:lnTo>
                    <a:cubicBezTo>
                      <a:pt x="22777" y="46018"/>
                      <a:pt x="22741" y="47506"/>
                      <a:pt x="22705" y="49733"/>
                    </a:cubicBezTo>
                    <a:lnTo>
                      <a:pt x="35314" y="49733"/>
                    </a:lnTo>
                    <a:cubicBezTo>
                      <a:pt x="35302" y="48994"/>
                      <a:pt x="35290" y="47554"/>
                      <a:pt x="35278" y="46446"/>
                    </a:cubicBezTo>
                    <a:cubicBezTo>
                      <a:pt x="35267" y="45756"/>
                      <a:pt x="35219" y="44994"/>
                      <a:pt x="35195" y="44303"/>
                    </a:cubicBezTo>
                    <a:lnTo>
                      <a:pt x="35195" y="43791"/>
                    </a:lnTo>
                    <a:lnTo>
                      <a:pt x="37291" y="43791"/>
                    </a:lnTo>
                    <a:cubicBezTo>
                      <a:pt x="37303" y="45280"/>
                      <a:pt x="37195" y="46315"/>
                      <a:pt x="37183" y="47566"/>
                    </a:cubicBezTo>
                    <a:cubicBezTo>
                      <a:pt x="37183" y="48268"/>
                      <a:pt x="37172" y="48994"/>
                      <a:pt x="37148" y="49733"/>
                    </a:cubicBezTo>
                    <a:lnTo>
                      <a:pt x="38088" y="49733"/>
                    </a:lnTo>
                    <a:cubicBezTo>
                      <a:pt x="38088" y="48994"/>
                      <a:pt x="38076" y="47899"/>
                      <a:pt x="38065" y="46982"/>
                    </a:cubicBezTo>
                    <a:cubicBezTo>
                      <a:pt x="38053" y="46113"/>
                      <a:pt x="37981" y="45208"/>
                      <a:pt x="37945" y="44351"/>
                    </a:cubicBezTo>
                    <a:cubicBezTo>
                      <a:pt x="37945" y="44184"/>
                      <a:pt x="37945" y="43791"/>
                      <a:pt x="37945" y="43791"/>
                    </a:cubicBezTo>
                    <a:lnTo>
                      <a:pt x="40005" y="43791"/>
                    </a:lnTo>
                    <a:cubicBezTo>
                      <a:pt x="39981" y="46018"/>
                      <a:pt x="39946" y="47506"/>
                      <a:pt x="39910" y="49733"/>
                    </a:cubicBezTo>
                    <a:lnTo>
                      <a:pt x="40851" y="49733"/>
                    </a:lnTo>
                    <a:cubicBezTo>
                      <a:pt x="40815" y="47506"/>
                      <a:pt x="40779" y="46018"/>
                      <a:pt x="40743" y="43791"/>
                    </a:cubicBezTo>
                    <a:lnTo>
                      <a:pt x="42756" y="43791"/>
                    </a:lnTo>
                    <a:cubicBezTo>
                      <a:pt x="42732" y="46018"/>
                      <a:pt x="42696" y="47506"/>
                      <a:pt x="42660" y="49733"/>
                    </a:cubicBezTo>
                    <a:lnTo>
                      <a:pt x="43601" y="49733"/>
                    </a:lnTo>
                    <a:cubicBezTo>
                      <a:pt x="43565" y="47506"/>
                      <a:pt x="43529" y="45875"/>
                      <a:pt x="43494" y="43934"/>
                    </a:cubicBezTo>
                    <a:cubicBezTo>
                      <a:pt x="43650" y="43887"/>
                      <a:pt x="44166" y="43859"/>
                      <a:pt x="44647" y="43859"/>
                    </a:cubicBezTo>
                    <a:cubicBezTo>
                      <a:pt x="45009" y="43859"/>
                      <a:pt x="45352" y="43875"/>
                      <a:pt x="45506" y="43910"/>
                    </a:cubicBezTo>
                    <a:cubicBezTo>
                      <a:pt x="45482" y="45851"/>
                      <a:pt x="45446" y="47506"/>
                      <a:pt x="45411" y="49733"/>
                    </a:cubicBezTo>
                    <a:lnTo>
                      <a:pt x="56543" y="49733"/>
                    </a:lnTo>
                    <a:lnTo>
                      <a:pt x="56543" y="49137"/>
                    </a:lnTo>
                    <a:cubicBezTo>
                      <a:pt x="53759" y="49039"/>
                      <a:pt x="51400" y="48968"/>
                      <a:pt x="48836" y="48968"/>
                    </a:cubicBezTo>
                    <a:cubicBezTo>
                      <a:pt x="47968" y="48968"/>
                      <a:pt x="47076" y="48976"/>
                      <a:pt x="46137" y="48994"/>
                    </a:cubicBezTo>
                    <a:lnTo>
                      <a:pt x="46137" y="47292"/>
                    </a:lnTo>
                    <a:cubicBezTo>
                      <a:pt x="49852" y="47232"/>
                      <a:pt x="52828" y="47173"/>
                      <a:pt x="56543" y="47113"/>
                    </a:cubicBezTo>
                    <a:lnTo>
                      <a:pt x="56543" y="46363"/>
                    </a:lnTo>
                    <a:cubicBezTo>
                      <a:pt x="52816" y="46304"/>
                      <a:pt x="49852" y="46244"/>
                      <a:pt x="46137" y="46173"/>
                    </a:cubicBezTo>
                    <a:lnTo>
                      <a:pt x="46137" y="44541"/>
                    </a:lnTo>
                    <a:cubicBezTo>
                      <a:pt x="49852" y="44482"/>
                      <a:pt x="52828" y="44422"/>
                      <a:pt x="56543" y="44363"/>
                    </a:cubicBezTo>
                    <a:lnTo>
                      <a:pt x="56543" y="43803"/>
                    </a:lnTo>
                    <a:lnTo>
                      <a:pt x="54983" y="43803"/>
                    </a:lnTo>
                    <a:cubicBezTo>
                      <a:pt x="55138" y="40088"/>
                      <a:pt x="55221" y="36374"/>
                      <a:pt x="55162" y="32659"/>
                    </a:cubicBezTo>
                    <a:lnTo>
                      <a:pt x="56543" y="32659"/>
                    </a:lnTo>
                    <a:lnTo>
                      <a:pt x="56543" y="31897"/>
                    </a:lnTo>
                    <a:cubicBezTo>
                      <a:pt x="52828" y="31849"/>
                      <a:pt x="49625" y="31790"/>
                      <a:pt x="46089" y="31730"/>
                    </a:cubicBezTo>
                    <a:cubicBezTo>
                      <a:pt x="46077" y="31206"/>
                      <a:pt x="46054" y="30647"/>
                      <a:pt x="46054" y="30087"/>
                    </a:cubicBezTo>
                    <a:cubicBezTo>
                      <a:pt x="49566" y="30028"/>
                      <a:pt x="52828" y="29968"/>
                      <a:pt x="56543" y="29909"/>
                    </a:cubicBezTo>
                    <a:lnTo>
                      <a:pt x="56543" y="29194"/>
                    </a:lnTo>
                    <a:cubicBezTo>
                      <a:pt x="53721" y="29086"/>
                      <a:pt x="51326" y="29018"/>
                      <a:pt x="48709" y="29018"/>
                    </a:cubicBezTo>
                    <a:cubicBezTo>
                      <a:pt x="47880" y="29018"/>
                      <a:pt x="47030" y="29025"/>
                      <a:pt x="46137" y="29040"/>
                    </a:cubicBezTo>
                    <a:lnTo>
                      <a:pt x="46137" y="27313"/>
                    </a:lnTo>
                    <a:cubicBezTo>
                      <a:pt x="46244" y="27301"/>
                      <a:pt x="46351" y="27289"/>
                      <a:pt x="46458" y="27289"/>
                    </a:cubicBezTo>
                    <a:cubicBezTo>
                      <a:pt x="49102" y="27265"/>
                      <a:pt x="51697" y="27242"/>
                      <a:pt x="54340" y="27206"/>
                    </a:cubicBezTo>
                    <a:cubicBezTo>
                      <a:pt x="55090" y="27194"/>
                      <a:pt x="55805" y="27158"/>
                      <a:pt x="56543" y="27123"/>
                    </a:cubicBezTo>
                    <a:lnTo>
                      <a:pt x="56543" y="26444"/>
                    </a:lnTo>
                    <a:cubicBezTo>
                      <a:pt x="53712" y="26335"/>
                      <a:pt x="51321" y="26268"/>
                      <a:pt x="48707" y="26268"/>
                    </a:cubicBezTo>
                    <a:cubicBezTo>
                      <a:pt x="47880" y="26268"/>
                      <a:pt x="47030" y="26275"/>
                      <a:pt x="46137" y="26289"/>
                    </a:cubicBezTo>
                    <a:lnTo>
                      <a:pt x="46137" y="24587"/>
                    </a:lnTo>
                    <a:cubicBezTo>
                      <a:pt x="49864" y="24527"/>
                      <a:pt x="52828" y="24468"/>
                      <a:pt x="56543" y="24408"/>
                    </a:cubicBezTo>
                    <a:lnTo>
                      <a:pt x="56543" y="23646"/>
                    </a:lnTo>
                    <a:cubicBezTo>
                      <a:pt x="52816" y="23586"/>
                      <a:pt x="49852" y="23527"/>
                      <a:pt x="46137" y="23467"/>
                    </a:cubicBezTo>
                    <a:lnTo>
                      <a:pt x="46137" y="21836"/>
                    </a:lnTo>
                    <a:cubicBezTo>
                      <a:pt x="49864" y="21777"/>
                      <a:pt x="52828" y="21717"/>
                      <a:pt x="56543" y="21658"/>
                    </a:cubicBezTo>
                    <a:lnTo>
                      <a:pt x="56543" y="21181"/>
                    </a:lnTo>
                    <a:cubicBezTo>
                      <a:pt x="56454" y="21185"/>
                      <a:pt x="56365" y="21187"/>
                      <a:pt x="56276" y="21187"/>
                    </a:cubicBezTo>
                    <a:cubicBezTo>
                      <a:pt x="55818" y="21187"/>
                      <a:pt x="55361" y="21134"/>
                      <a:pt x="54912" y="21015"/>
                    </a:cubicBezTo>
                    <a:cubicBezTo>
                      <a:pt x="55067" y="17276"/>
                      <a:pt x="55221" y="13335"/>
                      <a:pt x="55162" y="9620"/>
                    </a:cubicBezTo>
                    <a:lnTo>
                      <a:pt x="56543" y="9620"/>
                    </a:lnTo>
                    <a:lnTo>
                      <a:pt x="56543" y="9192"/>
                    </a:lnTo>
                    <a:cubicBezTo>
                      <a:pt x="52816" y="9132"/>
                      <a:pt x="49852" y="9073"/>
                      <a:pt x="46137" y="9025"/>
                    </a:cubicBezTo>
                    <a:lnTo>
                      <a:pt x="46137" y="7394"/>
                    </a:lnTo>
                    <a:cubicBezTo>
                      <a:pt x="49864" y="7334"/>
                      <a:pt x="52828" y="7275"/>
                      <a:pt x="56543" y="7215"/>
                    </a:cubicBezTo>
                    <a:lnTo>
                      <a:pt x="56543" y="6489"/>
                    </a:lnTo>
                    <a:cubicBezTo>
                      <a:pt x="53759" y="6391"/>
                      <a:pt x="51400" y="6320"/>
                      <a:pt x="48836" y="6320"/>
                    </a:cubicBezTo>
                    <a:cubicBezTo>
                      <a:pt x="47968" y="6320"/>
                      <a:pt x="47076" y="6328"/>
                      <a:pt x="46137" y="6346"/>
                    </a:cubicBezTo>
                    <a:lnTo>
                      <a:pt x="46137" y="4632"/>
                    </a:lnTo>
                    <a:cubicBezTo>
                      <a:pt x="49864" y="4572"/>
                      <a:pt x="52828" y="4513"/>
                      <a:pt x="56543" y="4453"/>
                    </a:cubicBezTo>
                    <a:lnTo>
                      <a:pt x="56543" y="3739"/>
                    </a:lnTo>
                    <a:cubicBezTo>
                      <a:pt x="53712" y="3630"/>
                      <a:pt x="51321" y="3563"/>
                      <a:pt x="48707" y="3563"/>
                    </a:cubicBezTo>
                    <a:cubicBezTo>
                      <a:pt x="47880" y="3563"/>
                      <a:pt x="47030" y="3570"/>
                      <a:pt x="46137" y="3584"/>
                    </a:cubicBezTo>
                    <a:lnTo>
                      <a:pt x="46137" y="1881"/>
                    </a:lnTo>
                    <a:cubicBezTo>
                      <a:pt x="49864" y="1822"/>
                      <a:pt x="52828" y="1762"/>
                      <a:pt x="56543" y="1703"/>
                    </a:cubicBezTo>
                    <a:lnTo>
                      <a:pt x="56543" y="965"/>
                    </a:lnTo>
                    <a:cubicBezTo>
                      <a:pt x="55055" y="917"/>
                      <a:pt x="53340" y="869"/>
                      <a:pt x="51721" y="846"/>
                    </a:cubicBezTo>
                    <a:cubicBezTo>
                      <a:pt x="51098" y="838"/>
                      <a:pt x="50517" y="835"/>
                      <a:pt x="49937" y="835"/>
                    </a:cubicBezTo>
                    <a:cubicBezTo>
                      <a:pt x="48777" y="835"/>
                      <a:pt x="47621" y="846"/>
                      <a:pt x="46137" y="846"/>
                    </a:cubicBezTo>
                    <a:lnTo>
                      <a:pt x="4613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4" name="Google Shape;904;p44"/>
              <p:cNvSpPr/>
              <p:nvPr/>
            </p:nvSpPr>
            <p:spPr>
              <a:xfrm>
                <a:off x="498850" y="4648625"/>
                <a:ext cx="23250" cy="43775"/>
              </a:xfrm>
              <a:custGeom>
                <a:avLst/>
                <a:gdLst/>
                <a:ahLst/>
                <a:cxnLst/>
                <a:rect l="l" t="t" r="r" b="b"/>
                <a:pathLst>
                  <a:path w="930" h="1751" extrusionOk="0">
                    <a:moveTo>
                      <a:pt x="906" y="0"/>
                    </a:moveTo>
                    <a:lnTo>
                      <a:pt x="13" y="893"/>
                    </a:lnTo>
                    <a:cubicBezTo>
                      <a:pt x="13" y="1191"/>
                      <a:pt x="1" y="1750"/>
                      <a:pt x="1" y="1750"/>
                    </a:cubicBezTo>
                    <a:lnTo>
                      <a:pt x="930" y="1750"/>
                    </a:lnTo>
                    <a:cubicBezTo>
                      <a:pt x="918" y="1012"/>
                      <a:pt x="918" y="584"/>
                      <a:pt x="90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05" name="Google Shape;905;p44"/>
            <p:cNvGrpSpPr/>
            <p:nvPr/>
          </p:nvGrpSpPr>
          <p:grpSpPr>
            <a:xfrm flipH="1">
              <a:off x="182" y="3949846"/>
              <a:ext cx="1205002" cy="1193622"/>
              <a:chOff x="498850" y="3224050"/>
              <a:chExt cx="1482350" cy="1468350"/>
            </a:xfrm>
          </p:grpSpPr>
          <p:sp>
            <p:nvSpPr>
              <p:cNvPr id="906" name="Google Shape;906;p44"/>
              <p:cNvSpPr/>
              <p:nvPr/>
            </p:nvSpPr>
            <p:spPr>
              <a:xfrm>
                <a:off x="1742175" y="3224050"/>
                <a:ext cx="239025" cy="202725"/>
              </a:xfrm>
              <a:custGeom>
                <a:avLst/>
                <a:gdLst/>
                <a:ahLst/>
                <a:cxnLst/>
                <a:rect l="l" t="t" r="r" b="b"/>
                <a:pathLst>
                  <a:path w="9561" h="8109" extrusionOk="0">
                    <a:moveTo>
                      <a:pt x="8192" y="0"/>
                    </a:moveTo>
                    <a:lnTo>
                      <a:pt x="7192" y="988"/>
                    </a:lnTo>
                    <a:cubicBezTo>
                      <a:pt x="7192" y="1334"/>
                      <a:pt x="7192" y="1679"/>
                      <a:pt x="7204" y="2024"/>
                    </a:cubicBezTo>
                    <a:cubicBezTo>
                      <a:pt x="7227" y="3620"/>
                      <a:pt x="7299" y="5215"/>
                      <a:pt x="7346" y="6822"/>
                    </a:cubicBezTo>
                    <a:cubicBezTo>
                      <a:pt x="7358" y="7025"/>
                      <a:pt x="7346" y="7215"/>
                      <a:pt x="7346" y="7477"/>
                    </a:cubicBezTo>
                    <a:cubicBezTo>
                      <a:pt x="7055" y="7487"/>
                      <a:pt x="6767" y="7491"/>
                      <a:pt x="6476" y="7491"/>
                    </a:cubicBezTo>
                    <a:cubicBezTo>
                      <a:pt x="6080" y="7491"/>
                      <a:pt x="5677" y="7484"/>
                      <a:pt x="5251" y="7477"/>
                    </a:cubicBezTo>
                    <a:cubicBezTo>
                      <a:pt x="5310" y="5906"/>
                      <a:pt x="5370" y="4346"/>
                      <a:pt x="5394" y="2786"/>
                    </a:cubicBezTo>
                    <a:lnTo>
                      <a:pt x="5394" y="2786"/>
                    </a:lnTo>
                    <a:lnTo>
                      <a:pt x="4501" y="3691"/>
                    </a:lnTo>
                    <a:cubicBezTo>
                      <a:pt x="4525" y="4715"/>
                      <a:pt x="4560" y="5751"/>
                      <a:pt x="4596" y="6775"/>
                    </a:cubicBezTo>
                    <a:lnTo>
                      <a:pt x="4596" y="7418"/>
                    </a:lnTo>
                    <a:cubicBezTo>
                      <a:pt x="4419" y="7467"/>
                      <a:pt x="3906" y="7496"/>
                      <a:pt x="3414" y="7496"/>
                    </a:cubicBezTo>
                    <a:cubicBezTo>
                      <a:pt x="3078" y="7496"/>
                      <a:pt x="2751" y="7482"/>
                      <a:pt x="2548" y="7453"/>
                    </a:cubicBezTo>
                    <a:cubicBezTo>
                      <a:pt x="2560" y="6834"/>
                      <a:pt x="2572" y="6215"/>
                      <a:pt x="2584" y="5596"/>
                    </a:cubicBezTo>
                    <a:lnTo>
                      <a:pt x="2584" y="5596"/>
                    </a:lnTo>
                    <a:lnTo>
                      <a:pt x="1798" y="6382"/>
                    </a:lnTo>
                    <a:cubicBezTo>
                      <a:pt x="1798" y="6727"/>
                      <a:pt x="1810" y="7084"/>
                      <a:pt x="1810" y="7430"/>
                    </a:cubicBezTo>
                    <a:cubicBezTo>
                      <a:pt x="1504" y="7469"/>
                      <a:pt x="1190" y="7492"/>
                      <a:pt x="882" y="7492"/>
                    </a:cubicBezTo>
                    <a:cubicBezTo>
                      <a:pt x="818" y="7492"/>
                      <a:pt x="754" y="7491"/>
                      <a:pt x="691" y="7489"/>
                    </a:cubicBezTo>
                    <a:lnTo>
                      <a:pt x="0" y="8108"/>
                    </a:lnTo>
                    <a:cubicBezTo>
                      <a:pt x="3215" y="8049"/>
                      <a:pt x="6584" y="7989"/>
                      <a:pt x="9561" y="7941"/>
                    </a:cubicBezTo>
                    <a:lnTo>
                      <a:pt x="9561" y="7465"/>
                    </a:lnTo>
                    <a:lnTo>
                      <a:pt x="8001" y="7465"/>
                    </a:lnTo>
                    <a:cubicBezTo>
                      <a:pt x="8108" y="5239"/>
                      <a:pt x="8168" y="2488"/>
                      <a:pt x="819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7" name="Google Shape;907;p44"/>
              <p:cNvSpPr/>
              <p:nvPr/>
            </p:nvSpPr>
            <p:spPr>
              <a:xfrm>
                <a:off x="567625" y="3448775"/>
                <a:ext cx="1413575" cy="1243625"/>
              </a:xfrm>
              <a:custGeom>
                <a:avLst/>
                <a:gdLst/>
                <a:ahLst/>
                <a:cxnLst/>
                <a:rect l="l" t="t" r="r" b="b"/>
                <a:pathLst>
                  <a:path w="56543" h="49745" extrusionOk="0">
                    <a:moveTo>
                      <a:pt x="34838" y="13228"/>
                    </a:moveTo>
                    <a:lnTo>
                      <a:pt x="34838" y="13240"/>
                    </a:lnTo>
                    <a:lnTo>
                      <a:pt x="46137" y="13430"/>
                    </a:lnTo>
                    <a:lnTo>
                      <a:pt x="46137" y="15074"/>
                    </a:lnTo>
                    <a:lnTo>
                      <a:pt x="34850" y="15264"/>
                    </a:lnTo>
                    <a:cubicBezTo>
                      <a:pt x="34778" y="14978"/>
                      <a:pt x="34766" y="13585"/>
                      <a:pt x="34838" y="13228"/>
                    </a:cubicBezTo>
                    <a:close/>
                    <a:moveTo>
                      <a:pt x="34993" y="15978"/>
                    </a:moveTo>
                    <a:lnTo>
                      <a:pt x="46137" y="16181"/>
                    </a:lnTo>
                    <a:lnTo>
                      <a:pt x="46137" y="17812"/>
                    </a:lnTo>
                    <a:lnTo>
                      <a:pt x="34993" y="18002"/>
                    </a:lnTo>
                    <a:lnTo>
                      <a:pt x="34993" y="15978"/>
                    </a:lnTo>
                    <a:close/>
                    <a:moveTo>
                      <a:pt x="34790" y="18693"/>
                    </a:moveTo>
                    <a:cubicBezTo>
                      <a:pt x="36695" y="18753"/>
                      <a:pt x="38588" y="18824"/>
                      <a:pt x="40481" y="18848"/>
                    </a:cubicBezTo>
                    <a:cubicBezTo>
                      <a:pt x="41109" y="18852"/>
                      <a:pt x="41697" y="18853"/>
                      <a:pt x="42286" y="18853"/>
                    </a:cubicBezTo>
                    <a:cubicBezTo>
                      <a:pt x="43465" y="18853"/>
                      <a:pt x="44645" y="18848"/>
                      <a:pt x="46137" y="18848"/>
                    </a:cubicBezTo>
                    <a:lnTo>
                      <a:pt x="46137" y="20538"/>
                    </a:lnTo>
                    <a:lnTo>
                      <a:pt x="34790" y="20753"/>
                    </a:lnTo>
                    <a:cubicBezTo>
                      <a:pt x="34790" y="20443"/>
                      <a:pt x="34790" y="20098"/>
                      <a:pt x="34790" y="19753"/>
                    </a:cubicBezTo>
                    <a:cubicBezTo>
                      <a:pt x="34778" y="19407"/>
                      <a:pt x="34790" y="19086"/>
                      <a:pt x="34790" y="18693"/>
                    </a:cubicBezTo>
                    <a:close/>
                    <a:moveTo>
                      <a:pt x="48649" y="9620"/>
                    </a:moveTo>
                    <a:cubicBezTo>
                      <a:pt x="48649" y="10061"/>
                      <a:pt x="48653" y="10119"/>
                      <a:pt x="48657" y="10119"/>
                    </a:cubicBezTo>
                    <a:cubicBezTo>
                      <a:pt x="48658" y="10119"/>
                      <a:pt x="48659" y="10112"/>
                      <a:pt x="48660" y="10112"/>
                    </a:cubicBezTo>
                    <a:cubicBezTo>
                      <a:pt x="48661" y="10112"/>
                      <a:pt x="48661" y="10118"/>
                      <a:pt x="48661" y="10144"/>
                    </a:cubicBezTo>
                    <a:cubicBezTo>
                      <a:pt x="48673" y="12061"/>
                      <a:pt x="48661" y="14038"/>
                      <a:pt x="48685" y="15943"/>
                    </a:cubicBezTo>
                    <a:cubicBezTo>
                      <a:pt x="48709" y="17467"/>
                      <a:pt x="48780" y="19014"/>
                      <a:pt x="48828" y="20538"/>
                    </a:cubicBezTo>
                    <a:lnTo>
                      <a:pt x="48828" y="21169"/>
                    </a:lnTo>
                    <a:cubicBezTo>
                      <a:pt x="48764" y="21172"/>
                      <a:pt x="48701" y="21173"/>
                      <a:pt x="48638" y="21173"/>
                    </a:cubicBezTo>
                    <a:cubicBezTo>
                      <a:pt x="48003" y="21173"/>
                      <a:pt x="47386" y="21073"/>
                      <a:pt x="46780" y="21062"/>
                    </a:cubicBezTo>
                    <a:cubicBezTo>
                      <a:pt x="46839" y="17264"/>
                      <a:pt x="46899" y="13347"/>
                      <a:pt x="46958" y="9620"/>
                    </a:cubicBezTo>
                    <a:close/>
                    <a:moveTo>
                      <a:pt x="51400" y="9882"/>
                    </a:moveTo>
                    <a:cubicBezTo>
                      <a:pt x="51400" y="10037"/>
                      <a:pt x="51411" y="10168"/>
                      <a:pt x="51411" y="10299"/>
                    </a:cubicBezTo>
                    <a:cubicBezTo>
                      <a:pt x="51411" y="12168"/>
                      <a:pt x="51411" y="14014"/>
                      <a:pt x="51435" y="15871"/>
                    </a:cubicBezTo>
                    <a:cubicBezTo>
                      <a:pt x="51459" y="17419"/>
                      <a:pt x="51530" y="19122"/>
                      <a:pt x="51578" y="20669"/>
                    </a:cubicBezTo>
                    <a:cubicBezTo>
                      <a:pt x="51578" y="20884"/>
                      <a:pt x="51578" y="20765"/>
                      <a:pt x="51578" y="21515"/>
                    </a:cubicBezTo>
                    <a:lnTo>
                      <a:pt x="49530" y="21515"/>
                    </a:lnTo>
                    <a:cubicBezTo>
                      <a:pt x="49590" y="17062"/>
                      <a:pt x="49649" y="13823"/>
                      <a:pt x="49709" y="10025"/>
                    </a:cubicBezTo>
                    <a:cubicBezTo>
                      <a:pt x="49947" y="10025"/>
                      <a:pt x="50221" y="9930"/>
                      <a:pt x="50507" y="9930"/>
                    </a:cubicBezTo>
                    <a:cubicBezTo>
                      <a:pt x="50780" y="9918"/>
                      <a:pt x="51066" y="9882"/>
                      <a:pt x="51400" y="9882"/>
                    </a:cubicBezTo>
                    <a:close/>
                    <a:moveTo>
                      <a:pt x="54305" y="9620"/>
                    </a:moveTo>
                    <a:lnTo>
                      <a:pt x="54305" y="10347"/>
                    </a:lnTo>
                    <a:cubicBezTo>
                      <a:pt x="54305" y="12121"/>
                      <a:pt x="54221" y="13895"/>
                      <a:pt x="54257" y="15669"/>
                    </a:cubicBezTo>
                    <a:cubicBezTo>
                      <a:pt x="54281" y="17288"/>
                      <a:pt x="54317" y="19086"/>
                      <a:pt x="54364" y="20705"/>
                    </a:cubicBezTo>
                    <a:cubicBezTo>
                      <a:pt x="54364" y="20908"/>
                      <a:pt x="54328" y="20765"/>
                      <a:pt x="54328" y="21515"/>
                    </a:cubicBezTo>
                    <a:lnTo>
                      <a:pt x="52221" y="21515"/>
                    </a:lnTo>
                    <a:cubicBezTo>
                      <a:pt x="52388" y="17062"/>
                      <a:pt x="52459" y="13347"/>
                      <a:pt x="52400" y="9620"/>
                    </a:cubicBezTo>
                    <a:close/>
                    <a:moveTo>
                      <a:pt x="34993" y="24396"/>
                    </a:moveTo>
                    <a:lnTo>
                      <a:pt x="34993" y="26468"/>
                    </a:lnTo>
                    <a:cubicBezTo>
                      <a:pt x="32031" y="26345"/>
                      <a:pt x="29084" y="26259"/>
                      <a:pt x="26129" y="26259"/>
                    </a:cubicBezTo>
                    <a:cubicBezTo>
                      <a:pt x="25365" y="26259"/>
                      <a:pt x="24602" y="26265"/>
                      <a:pt x="23837" y="26277"/>
                    </a:cubicBezTo>
                    <a:lnTo>
                      <a:pt x="23837" y="24587"/>
                    </a:lnTo>
                    <a:lnTo>
                      <a:pt x="34993" y="24396"/>
                    </a:lnTo>
                    <a:close/>
                    <a:moveTo>
                      <a:pt x="34993" y="27146"/>
                    </a:moveTo>
                    <a:lnTo>
                      <a:pt x="34993" y="29218"/>
                    </a:lnTo>
                    <a:cubicBezTo>
                      <a:pt x="32038" y="29105"/>
                      <a:pt x="29091" y="29021"/>
                      <a:pt x="25777" y="29021"/>
                    </a:cubicBezTo>
                    <a:cubicBezTo>
                      <a:pt x="24912" y="29021"/>
                      <a:pt x="24021" y="29027"/>
                      <a:pt x="23098" y="29040"/>
                    </a:cubicBezTo>
                    <a:lnTo>
                      <a:pt x="23098" y="27337"/>
                    </a:lnTo>
                    <a:cubicBezTo>
                      <a:pt x="27563" y="27265"/>
                      <a:pt x="31266" y="27206"/>
                      <a:pt x="34993" y="27146"/>
                    </a:cubicBezTo>
                    <a:close/>
                    <a:moveTo>
                      <a:pt x="34993" y="29909"/>
                    </a:moveTo>
                    <a:lnTo>
                      <a:pt x="34993" y="31921"/>
                    </a:lnTo>
                    <a:cubicBezTo>
                      <a:pt x="31266" y="31849"/>
                      <a:pt x="27551" y="31790"/>
                      <a:pt x="23098" y="31730"/>
                    </a:cubicBezTo>
                    <a:lnTo>
                      <a:pt x="23098" y="30099"/>
                    </a:lnTo>
                    <a:cubicBezTo>
                      <a:pt x="27563" y="30028"/>
                      <a:pt x="31266" y="29968"/>
                      <a:pt x="34993" y="29909"/>
                    </a:cubicBezTo>
                    <a:close/>
                    <a:moveTo>
                      <a:pt x="41611" y="21278"/>
                    </a:moveTo>
                    <a:cubicBezTo>
                      <a:pt x="42042" y="21278"/>
                      <a:pt x="42515" y="21299"/>
                      <a:pt x="42756" y="21336"/>
                    </a:cubicBezTo>
                    <a:cubicBezTo>
                      <a:pt x="42684" y="25087"/>
                      <a:pt x="42625" y="28932"/>
                      <a:pt x="42565" y="32647"/>
                    </a:cubicBezTo>
                    <a:lnTo>
                      <a:pt x="40934" y="32647"/>
                    </a:lnTo>
                    <a:cubicBezTo>
                      <a:pt x="40862" y="28944"/>
                      <a:pt x="40803" y="25087"/>
                      <a:pt x="40732" y="21336"/>
                    </a:cubicBezTo>
                    <a:cubicBezTo>
                      <a:pt x="40846" y="21296"/>
                      <a:pt x="41211" y="21278"/>
                      <a:pt x="41611" y="21278"/>
                    </a:cubicBezTo>
                    <a:close/>
                    <a:moveTo>
                      <a:pt x="37255" y="21515"/>
                    </a:moveTo>
                    <a:lnTo>
                      <a:pt x="37064" y="32659"/>
                    </a:lnTo>
                    <a:lnTo>
                      <a:pt x="35374" y="32659"/>
                    </a:lnTo>
                    <a:lnTo>
                      <a:pt x="35374" y="32218"/>
                    </a:lnTo>
                    <a:cubicBezTo>
                      <a:pt x="35350" y="29778"/>
                      <a:pt x="35350" y="27301"/>
                      <a:pt x="35314" y="24872"/>
                    </a:cubicBezTo>
                    <a:cubicBezTo>
                      <a:pt x="35302" y="23848"/>
                      <a:pt x="35231" y="22955"/>
                      <a:pt x="35195" y="21931"/>
                    </a:cubicBezTo>
                    <a:cubicBezTo>
                      <a:pt x="35195" y="21753"/>
                      <a:pt x="35195" y="21515"/>
                      <a:pt x="35195" y="21515"/>
                    </a:cubicBezTo>
                    <a:close/>
                    <a:moveTo>
                      <a:pt x="39278" y="21228"/>
                    </a:moveTo>
                    <a:cubicBezTo>
                      <a:pt x="39542" y="21228"/>
                      <a:pt x="39808" y="21238"/>
                      <a:pt x="40041" y="21265"/>
                    </a:cubicBezTo>
                    <a:cubicBezTo>
                      <a:pt x="40041" y="22503"/>
                      <a:pt x="39934" y="23729"/>
                      <a:pt x="39922" y="24968"/>
                    </a:cubicBezTo>
                    <a:cubicBezTo>
                      <a:pt x="39910" y="26218"/>
                      <a:pt x="39874" y="27551"/>
                      <a:pt x="39862" y="28825"/>
                    </a:cubicBezTo>
                    <a:cubicBezTo>
                      <a:pt x="39850" y="30087"/>
                      <a:pt x="39862" y="31171"/>
                      <a:pt x="39862" y="32659"/>
                    </a:cubicBezTo>
                    <a:lnTo>
                      <a:pt x="38184" y="32659"/>
                    </a:lnTo>
                    <a:cubicBezTo>
                      <a:pt x="38112" y="28944"/>
                      <a:pt x="38053" y="25087"/>
                      <a:pt x="37993" y="21336"/>
                    </a:cubicBezTo>
                    <a:cubicBezTo>
                      <a:pt x="38148" y="21279"/>
                      <a:pt x="38705" y="21228"/>
                      <a:pt x="39278" y="21228"/>
                    </a:cubicBezTo>
                    <a:close/>
                    <a:moveTo>
                      <a:pt x="45494" y="21515"/>
                    </a:moveTo>
                    <a:cubicBezTo>
                      <a:pt x="45434" y="25230"/>
                      <a:pt x="45375" y="28885"/>
                      <a:pt x="45315" y="32683"/>
                    </a:cubicBezTo>
                    <a:cubicBezTo>
                      <a:pt x="45077" y="32683"/>
                      <a:pt x="44803" y="32623"/>
                      <a:pt x="44530" y="32623"/>
                    </a:cubicBezTo>
                    <a:cubicBezTo>
                      <a:pt x="44256" y="32623"/>
                      <a:pt x="43970" y="32588"/>
                      <a:pt x="43660" y="32588"/>
                    </a:cubicBezTo>
                    <a:cubicBezTo>
                      <a:pt x="43649" y="32457"/>
                      <a:pt x="43625" y="32338"/>
                      <a:pt x="43625" y="32230"/>
                    </a:cubicBezTo>
                    <a:cubicBezTo>
                      <a:pt x="43601" y="29575"/>
                      <a:pt x="43589" y="26896"/>
                      <a:pt x="43553" y="24229"/>
                    </a:cubicBezTo>
                    <a:cubicBezTo>
                      <a:pt x="43541" y="23384"/>
                      <a:pt x="43482" y="22682"/>
                      <a:pt x="43446" y="21836"/>
                    </a:cubicBezTo>
                    <a:cubicBezTo>
                      <a:pt x="43434" y="21693"/>
                      <a:pt x="43446" y="21515"/>
                      <a:pt x="43446" y="21515"/>
                    </a:cubicBezTo>
                    <a:close/>
                    <a:moveTo>
                      <a:pt x="34993" y="33135"/>
                    </a:moveTo>
                    <a:cubicBezTo>
                      <a:pt x="37949" y="33268"/>
                      <a:pt x="40905" y="33340"/>
                      <a:pt x="43862" y="33340"/>
                    </a:cubicBezTo>
                    <a:cubicBezTo>
                      <a:pt x="44620" y="33340"/>
                      <a:pt x="45379" y="33335"/>
                      <a:pt x="46137" y="33326"/>
                    </a:cubicBezTo>
                    <a:lnTo>
                      <a:pt x="46137" y="35028"/>
                    </a:lnTo>
                    <a:cubicBezTo>
                      <a:pt x="46042" y="35052"/>
                      <a:pt x="45935" y="35064"/>
                      <a:pt x="45839" y="35064"/>
                    </a:cubicBezTo>
                    <a:cubicBezTo>
                      <a:pt x="43172" y="35088"/>
                      <a:pt x="40505" y="35100"/>
                      <a:pt x="37850" y="35135"/>
                    </a:cubicBezTo>
                    <a:cubicBezTo>
                      <a:pt x="37017" y="35147"/>
                      <a:pt x="36279" y="35207"/>
                      <a:pt x="35445" y="35231"/>
                    </a:cubicBezTo>
                    <a:lnTo>
                      <a:pt x="34993" y="35231"/>
                    </a:lnTo>
                    <a:lnTo>
                      <a:pt x="34993" y="33135"/>
                    </a:lnTo>
                    <a:close/>
                    <a:moveTo>
                      <a:pt x="11954" y="35933"/>
                    </a:moveTo>
                    <a:lnTo>
                      <a:pt x="23098" y="36136"/>
                    </a:lnTo>
                    <a:lnTo>
                      <a:pt x="23098" y="37767"/>
                    </a:lnTo>
                    <a:lnTo>
                      <a:pt x="11954" y="37957"/>
                    </a:lnTo>
                    <a:lnTo>
                      <a:pt x="11954" y="35933"/>
                    </a:lnTo>
                    <a:close/>
                    <a:moveTo>
                      <a:pt x="34993" y="35945"/>
                    </a:moveTo>
                    <a:lnTo>
                      <a:pt x="46137" y="36124"/>
                    </a:lnTo>
                    <a:lnTo>
                      <a:pt x="46137" y="37791"/>
                    </a:lnTo>
                    <a:cubicBezTo>
                      <a:pt x="46018" y="37814"/>
                      <a:pt x="45899" y="37826"/>
                      <a:pt x="45792" y="37826"/>
                    </a:cubicBezTo>
                    <a:cubicBezTo>
                      <a:pt x="43137" y="37850"/>
                      <a:pt x="40493" y="37862"/>
                      <a:pt x="37838" y="37898"/>
                    </a:cubicBezTo>
                    <a:cubicBezTo>
                      <a:pt x="36993" y="37910"/>
                      <a:pt x="36243" y="37969"/>
                      <a:pt x="35398" y="38005"/>
                    </a:cubicBezTo>
                    <a:cubicBezTo>
                      <a:pt x="35342" y="38009"/>
                      <a:pt x="35278" y="38010"/>
                      <a:pt x="35218" y="38010"/>
                    </a:cubicBezTo>
                    <a:cubicBezTo>
                      <a:pt x="35099" y="38010"/>
                      <a:pt x="34993" y="38005"/>
                      <a:pt x="34993" y="38005"/>
                    </a:cubicBezTo>
                    <a:lnTo>
                      <a:pt x="34993" y="35945"/>
                    </a:lnTo>
                    <a:close/>
                    <a:moveTo>
                      <a:pt x="11954" y="38684"/>
                    </a:moveTo>
                    <a:lnTo>
                      <a:pt x="23098" y="38886"/>
                    </a:lnTo>
                    <a:lnTo>
                      <a:pt x="23098" y="40517"/>
                    </a:lnTo>
                    <a:lnTo>
                      <a:pt x="11954" y="40708"/>
                    </a:lnTo>
                    <a:lnTo>
                      <a:pt x="11954" y="38684"/>
                    </a:lnTo>
                    <a:close/>
                    <a:moveTo>
                      <a:pt x="34993" y="38695"/>
                    </a:moveTo>
                    <a:lnTo>
                      <a:pt x="46137" y="38874"/>
                    </a:lnTo>
                    <a:lnTo>
                      <a:pt x="46137" y="40541"/>
                    </a:lnTo>
                    <a:cubicBezTo>
                      <a:pt x="46018" y="40553"/>
                      <a:pt x="45899" y="40565"/>
                      <a:pt x="45792" y="40565"/>
                    </a:cubicBezTo>
                    <a:cubicBezTo>
                      <a:pt x="43196" y="40589"/>
                      <a:pt x="40601" y="40600"/>
                      <a:pt x="38005" y="40636"/>
                    </a:cubicBezTo>
                    <a:cubicBezTo>
                      <a:pt x="37112" y="40648"/>
                      <a:pt x="36314" y="40708"/>
                      <a:pt x="35433" y="40743"/>
                    </a:cubicBezTo>
                    <a:cubicBezTo>
                      <a:pt x="35374" y="40747"/>
                      <a:pt x="35305" y="40749"/>
                      <a:pt x="35240" y="40749"/>
                    </a:cubicBezTo>
                    <a:cubicBezTo>
                      <a:pt x="35109" y="40749"/>
                      <a:pt x="34993" y="40743"/>
                      <a:pt x="34993" y="40743"/>
                    </a:cubicBezTo>
                    <a:lnTo>
                      <a:pt x="34993" y="38695"/>
                    </a:lnTo>
                    <a:close/>
                    <a:moveTo>
                      <a:pt x="11942" y="41434"/>
                    </a:moveTo>
                    <a:lnTo>
                      <a:pt x="23098" y="41636"/>
                    </a:lnTo>
                    <a:lnTo>
                      <a:pt x="23098" y="43279"/>
                    </a:lnTo>
                    <a:cubicBezTo>
                      <a:pt x="23098" y="43291"/>
                      <a:pt x="23063" y="43315"/>
                      <a:pt x="22955" y="43315"/>
                    </a:cubicBezTo>
                    <a:cubicBezTo>
                      <a:pt x="20503" y="43339"/>
                      <a:pt x="18133" y="43351"/>
                      <a:pt x="15693" y="43387"/>
                    </a:cubicBezTo>
                    <a:cubicBezTo>
                      <a:pt x="14645" y="43398"/>
                      <a:pt x="13561" y="43458"/>
                      <a:pt x="12514" y="43494"/>
                    </a:cubicBezTo>
                    <a:lnTo>
                      <a:pt x="11942" y="43494"/>
                    </a:lnTo>
                    <a:lnTo>
                      <a:pt x="11942" y="41434"/>
                    </a:lnTo>
                    <a:close/>
                    <a:moveTo>
                      <a:pt x="34790" y="41410"/>
                    </a:moveTo>
                    <a:cubicBezTo>
                      <a:pt x="36064" y="41410"/>
                      <a:pt x="37314" y="41505"/>
                      <a:pt x="38565" y="41517"/>
                    </a:cubicBezTo>
                    <a:cubicBezTo>
                      <a:pt x="39827" y="41529"/>
                      <a:pt x="41077" y="41565"/>
                      <a:pt x="42327" y="41577"/>
                    </a:cubicBezTo>
                    <a:cubicBezTo>
                      <a:pt x="42744" y="41581"/>
                      <a:pt x="43141" y="41582"/>
                      <a:pt x="43540" y="41582"/>
                    </a:cubicBezTo>
                    <a:cubicBezTo>
                      <a:pt x="44338" y="41582"/>
                      <a:pt x="45145" y="41577"/>
                      <a:pt x="46137" y="41577"/>
                    </a:cubicBezTo>
                    <a:lnTo>
                      <a:pt x="46137" y="43291"/>
                    </a:lnTo>
                    <a:cubicBezTo>
                      <a:pt x="46030" y="43315"/>
                      <a:pt x="45935" y="43327"/>
                      <a:pt x="45827" y="43327"/>
                    </a:cubicBezTo>
                    <a:cubicBezTo>
                      <a:pt x="43387" y="43339"/>
                      <a:pt x="40934" y="43351"/>
                      <a:pt x="38481" y="43387"/>
                    </a:cubicBezTo>
                    <a:cubicBezTo>
                      <a:pt x="37445" y="43398"/>
                      <a:pt x="36386" y="43470"/>
                      <a:pt x="35338" y="43506"/>
                    </a:cubicBezTo>
                    <a:lnTo>
                      <a:pt x="34802" y="43506"/>
                    </a:lnTo>
                    <a:cubicBezTo>
                      <a:pt x="34766" y="43160"/>
                      <a:pt x="34790" y="42815"/>
                      <a:pt x="34790" y="42470"/>
                    </a:cubicBezTo>
                    <a:cubicBezTo>
                      <a:pt x="34778" y="42113"/>
                      <a:pt x="34790" y="41791"/>
                      <a:pt x="34790" y="41410"/>
                    </a:cubicBezTo>
                    <a:close/>
                    <a:moveTo>
                      <a:pt x="54150" y="32659"/>
                    </a:moveTo>
                    <a:cubicBezTo>
                      <a:pt x="54150" y="32659"/>
                      <a:pt x="54162" y="32933"/>
                      <a:pt x="54162" y="33088"/>
                    </a:cubicBezTo>
                    <a:cubicBezTo>
                      <a:pt x="54162" y="34885"/>
                      <a:pt x="54150" y="36659"/>
                      <a:pt x="54186" y="38469"/>
                    </a:cubicBezTo>
                    <a:cubicBezTo>
                      <a:pt x="54209" y="40065"/>
                      <a:pt x="54281" y="41612"/>
                      <a:pt x="54328" y="43208"/>
                    </a:cubicBezTo>
                    <a:lnTo>
                      <a:pt x="54328" y="43803"/>
                    </a:lnTo>
                    <a:lnTo>
                      <a:pt x="52221" y="43803"/>
                    </a:lnTo>
                    <a:cubicBezTo>
                      <a:pt x="52388" y="40088"/>
                      <a:pt x="52459" y="36374"/>
                      <a:pt x="52400" y="32659"/>
                    </a:cubicBezTo>
                    <a:close/>
                    <a:moveTo>
                      <a:pt x="25039" y="32528"/>
                    </a:moveTo>
                    <a:cubicBezTo>
                      <a:pt x="25325" y="32528"/>
                      <a:pt x="25611" y="32540"/>
                      <a:pt x="25932" y="32540"/>
                    </a:cubicBezTo>
                    <a:cubicBezTo>
                      <a:pt x="25932" y="32707"/>
                      <a:pt x="25956" y="32849"/>
                      <a:pt x="25956" y="32992"/>
                    </a:cubicBezTo>
                    <a:cubicBezTo>
                      <a:pt x="25956" y="34897"/>
                      <a:pt x="25956" y="36814"/>
                      <a:pt x="25980" y="38731"/>
                    </a:cubicBezTo>
                    <a:cubicBezTo>
                      <a:pt x="26003" y="40243"/>
                      <a:pt x="26075" y="41732"/>
                      <a:pt x="26123" y="43244"/>
                    </a:cubicBezTo>
                    <a:lnTo>
                      <a:pt x="26123" y="43803"/>
                    </a:lnTo>
                    <a:lnTo>
                      <a:pt x="24075" y="43815"/>
                    </a:lnTo>
                    <a:cubicBezTo>
                      <a:pt x="24134" y="40100"/>
                      <a:pt x="24194" y="36338"/>
                      <a:pt x="24253" y="32528"/>
                    </a:cubicBezTo>
                    <a:cubicBezTo>
                      <a:pt x="24412" y="32528"/>
                      <a:pt x="24587" y="32533"/>
                      <a:pt x="24767" y="32533"/>
                    </a:cubicBezTo>
                    <a:cubicBezTo>
                      <a:pt x="24857" y="32533"/>
                      <a:pt x="24948" y="32532"/>
                      <a:pt x="25039" y="32528"/>
                    </a:cubicBezTo>
                    <a:close/>
                    <a:moveTo>
                      <a:pt x="27789" y="32528"/>
                    </a:moveTo>
                    <a:cubicBezTo>
                      <a:pt x="28075" y="32528"/>
                      <a:pt x="28361" y="32540"/>
                      <a:pt x="28682" y="32540"/>
                    </a:cubicBezTo>
                    <a:cubicBezTo>
                      <a:pt x="28682" y="32707"/>
                      <a:pt x="28706" y="32849"/>
                      <a:pt x="28706" y="32992"/>
                    </a:cubicBezTo>
                    <a:cubicBezTo>
                      <a:pt x="28706" y="34850"/>
                      <a:pt x="28706" y="36707"/>
                      <a:pt x="28730" y="38564"/>
                    </a:cubicBezTo>
                    <a:cubicBezTo>
                      <a:pt x="28754" y="40112"/>
                      <a:pt x="28825" y="41624"/>
                      <a:pt x="28873" y="43172"/>
                    </a:cubicBezTo>
                    <a:lnTo>
                      <a:pt x="28873" y="43803"/>
                    </a:lnTo>
                    <a:lnTo>
                      <a:pt x="26825" y="43815"/>
                    </a:lnTo>
                    <a:cubicBezTo>
                      <a:pt x="26885" y="40088"/>
                      <a:pt x="26944" y="36338"/>
                      <a:pt x="27004" y="32528"/>
                    </a:cubicBezTo>
                    <a:cubicBezTo>
                      <a:pt x="27162" y="32528"/>
                      <a:pt x="27337" y="32533"/>
                      <a:pt x="27517" y="32533"/>
                    </a:cubicBezTo>
                    <a:cubicBezTo>
                      <a:pt x="27607" y="32533"/>
                      <a:pt x="27698" y="32532"/>
                      <a:pt x="27789" y="32528"/>
                    </a:cubicBezTo>
                    <a:close/>
                    <a:moveTo>
                      <a:pt x="31266" y="32671"/>
                    </a:moveTo>
                    <a:lnTo>
                      <a:pt x="31266" y="33052"/>
                    </a:lnTo>
                    <a:cubicBezTo>
                      <a:pt x="31266" y="34826"/>
                      <a:pt x="31349" y="36600"/>
                      <a:pt x="31385" y="38374"/>
                    </a:cubicBezTo>
                    <a:cubicBezTo>
                      <a:pt x="31409" y="40005"/>
                      <a:pt x="31528" y="41589"/>
                      <a:pt x="31576" y="43220"/>
                    </a:cubicBezTo>
                    <a:cubicBezTo>
                      <a:pt x="31576" y="43422"/>
                      <a:pt x="31623" y="43815"/>
                      <a:pt x="31623" y="43815"/>
                    </a:cubicBezTo>
                    <a:lnTo>
                      <a:pt x="29528" y="43815"/>
                    </a:lnTo>
                    <a:cubicBezTo>
                      <a:pt x="29682" y="40092"/>
                      <a:pt x="29766" y="36382"/>
                      <a:pt x="29707" y="32671"/>
                    </a:cubicBezTo>
                    <a:close/>
                    <a:moveTo>
                      <a:pt x="34183" y="32540"/>
                    </a:moveTo>
                    <a:cubicBezTo>
                      <a:pt x="34183" y="32695"/>
                      <a:pt x="34207" y="32838"/>
                      <a:pt x="34207" y="32992"/>
                    </a:cubicBezTo>
                    <a:cubicBezTo>
                      <a:pt x="34207" y="34207"/>
                      <a:pt x="34183" y="35409"/>
                      <a:pt x="34207" y="36624"/>
                    </a:cubicBezTo>
                    <a:cubicBezTo>
                      <a:pt x="34219" y="38374"/>
                      <a:pt x="34266" y="40124"/>
                      <a:pt x="34302" y="41863"/>
                    </a:cubicBezTo>
                    <a:cubicBezTo>
                      <a:pt x="34314" y="42434"/>
                      <a:pt x="34350" y="42958"/>
                      <a:pt x="34374" y="43529"/>
                    </a:cubicBezTo>
                    <a:cubicBezTo>
                      <a:pt x="34374" y="43625"/>
                      <a:pt x="34374" y="43720"/>
                      <a:pt x="34350" y="43827"/>
                    </a:cubicBezTo>
                    <a:lnTo>
                      <a:pt x="32266" y="43827"/>
                    </a:lnTo>
                    <a:cubicBezTo>
                      <a:pt x="32433" y="40092"/>
                      <a:pt x="32516" y="36334"/>
                      <a:pt x="32457" y="32540"/>
                    </a:cubicBezTo>
                    <a:close/>
                    <a:moveTo>
                      <a:pt x="48649" y="32659"/>
                    </a:moveTo>
                    <a:cubicBezTo>
                      <a:pt x="48661" y="32778"/>
                      <a:pt x="48661" y="32897"/>
                      <a:pt x="48661" y="33016"/>
                    </a:cubicBezTo>
                    <a:cubicBezTo>
                      <a:pt x="48673" y="34945"/>
                      <a:pt x="48661" y="36850"/>
                      <a:pt x="48685" y="38779"/>
                    </a:cubicBezTo>
                    <a:cubicBezTo>
                      <a:pt x="48709" y="40279"/>
                      <a:pt x="48780" y="41779"/>
                      <a:pt x="48828" y="43279"/>
                    </a:cubicBezTo>
                    <a:lnTo>
                      <a:pt x="48828" y="43898"/>
                    </a:lnTo>
                    <a:cubicBezTo>
                      <a:pt x="48221" y="43919"/>
                      <a:pt x="47633" y="43948"/>
                      <a:pt x="47054" y="43948"/>
                    </a:cubicBezTo>
                    <a:cubicBezTo>
                      <a:pt x="46962" y="43948"/>
                      <a:pt x="46871" y="43948"/>
                      <a:pt x="46780" y="43946"/>
                    </a:cubicBezTo>
                    <a:cubicBezTo>
                      <a:pt x="46839" y="40148"/>
                      <a:pt x="46899" y="36374"/>
                      <a:pt x="46958" y="32659"/>
                    </a:cubicBezTo>
                    <a:close/>
                    <a:moveTo>
                      <a:pt x="51364" y="32659"/>
                    </a:moveTo>
                    <a:cubicBezTo>
                      <a:pt x="51423" y="36386"/>
                      <a:pt x="51483" y="40136"/>
                      <a:pt x="51542" y="43887"/>
                    </a:cubicBezTo>
                    <a:cubicBezTo>
                      <a:pt x="51370" y="43939"/>
                      <a:pt x="50794" y="43972"/>
                      <a:pt x="50280" y="43972"/>
                    </a:cubicBezTo>
                    <a:cubicBezTo>
                      <a:pt x="49976" y="43972"/>
                      <a:pt x="49694" y="43961"/>
                      <a:pt x="49530" y="43934"/>
                    </a:cubicBezTo>
                    <a:cubicBezTo>
                      <a:pt x="49590" y="40172"/>
                      <a:pt x="49649" y="36374"/>
                      <a:pt x="49709" y="32659"/>
                    </a:cubicBezTo>
                    <a:close/>
                    <a:moveTo>
                      <a:pt x="34993" y="44351"/>
                    </a:moveTo>
                    <a:lnTo>
                      <a:pt x="34993" y="44363"/>
                    </a:lnTo>
                    <a:lnTo>
                      <a:pt x="34993" y="46423"/>
                    </a:lnTo>
                    <a:cubicBezTo>
                      <a:pt x="32129" y="46304"/>
                      <a:pt x="29272" y="46220"/>
                      <a:pt x="26082" y="46220"/>
                    </a:cubicBezTo>
                    <a:cubicBezTo>
                      <a:pt x="25121" y="46220"/>
                      <a:pt x="24129" y="46227"/>
                      <a:pt x="23098" y="46244"/>
                    </a:cubicBezTo>
                    <a:lnTo>
                      <a:pt x="23098" y="44541"/>
                    </a:lnTo>
                    <a:cubicBezTo>
                      <a:pt x="27563" y="44482"/>
                      <a:pt x="31278" y="44410"/>
                      <a:pt x="34993" y="44351"/>
                    </a:cubicBezTo>
                    <a:close/>
                    <a:moveTo>
                      <a:pt x="11954" y="47101"/>
                    </a:moveTo>
                    <a:lnTo>
                      <a:pt x="11954" y="49173"/>
                    </a:lnTo>
                    <a:cubicBezTo>
                      <a:pt x="9002" y="49050"/>
                      <a:pt x="6035" y="48965"/>
                      <a:pt x="3040" y="48965"/>
                    </a:cubicBezTo>
                    <a:cubicBezTo>
                      <a:pt x="2267" y="48965"/>
                      <a:pt x="1492" y="48970"/>
                      <a:pt x="715" y="48982"/>
                    </a:cubicBezTo>
                    <a:cubicBezTo>
                      <a:pt x="703" y="48899"/>
                      <a:pt x="703" y="48804"/>
                      <a:pt x="715" y="48709"/>
                    </a:cubicBezTo>
                    <a:cubicBezTo>
                      <a:pt x="715" y="48244"/>
                      <a:pt x="679" y="47768"/>
                      <a:pt x="679" y="47292"/>
                    </a:cubicBezTo>
                    <a:lnTo>
                      <a:pt x="11954" y="47101"/>
                    </a:lnTo>
                    <a:close/>
                    <a:moveTo>
                      <a:pt x="34993" y="47101"/>
                    </a:moveTo>
                    <a:lnTo>
                      <a:pt x="34993" y="49173"/>
                    </a:lnTo>
                    <a:cubicBezTo>
                      <a:pt x="32083" y="49061"/>
                      <a:pt x="29064" y="48972"/>
                      <a:pt x="26079" y="48972"/>
                    </a:cubicBezTo>
                    <a:cubicBezTo>
                      <a:pt x="25240" y="48972"/>
                      <a:pt x="24405" y="48979"/>
                      <a:pt x="23575" y="48994"/>
                    </a:cubicBezTo>
                    <a:cubicBezTo>
                      <a:pt x="23575" y="48840"/>
                      <a:pt x="23503" y="48732"/>
                      <a:pt x="23503" y="48625"/>
                    </a:cubicBezTo>
                    <a:cubicBezTo>
                      <a:pt x="23503" y="48185"/>
                      <a:pt x="23587" y="47744"/>
                      <a:pt x="23587" y="47292"/>
                    </a:cubicBezTo>
                    <a:cubicBezTo>
                      <a:pt x="27373" y="47232"/>
                      <a:pt x="31266" y="47173"/>
                      <a:pt x="34993" y="47101"/>
                    </a:cubicBezTo>
                    <a:close/>
                    <a:moveTo>
                      <a:pt x="46137" y="0"/>
                    </a:moveTo>
                    <a:lnTo>
                      <a:pt x="45446" y="607"/>
                    </a:lnTo>
                    <a:cubicBezTo>
                      <a:pt x="45399" y="3644"/>
                      <a:pt x="45375" y="6656"/>
                      <a:pt x="45315" y="9632"/>
                    </a:cubicBezTo>
                    <a:lnTo>
                      <a:pt x="43660" y="9632"/>
                    </a:lnTo>
                    <a:cubicBezTo>
                      <a:pt x="43637" y="9561"/>
                      <a:pt x="43625" y="9489"/>
                      <a:pt x="43637" y="9418"/>
                    </a:cubicBezTo>
                    <a:cubicBezTo>
                      <a:pt x="43613" y="7120"/>
                      <a:pt x="43589" y="4858"/>
                      <a:pt x="43565" y="2548"/>
                    </a:cubicBezTo>
                    <a:lnTo>
                      <a:pt x="42672" y="3382"/>
                    </a:lnTo>
                    <a:cubicBezTo>
                      <a:pt x="42637" y="5477"/>
                      <a:pt x="42601" y="7394"/>
                      <a:pt x="42577" y="9632"/>
                    </a:cubicBezTo>
                    <a:lnTo>
                      <a:pt x="40934" y="9632"/>
                    </a:lnTo>
                    <a:cubicBezTo>
                      <a:pt x="40910" y="8144"/>
                      <a:pt x="40886" y="6727"/>
                      <a:pt x="40862" y="5227"/>
                    </a:cubicBezTo>
                    <a:lnTo>
                      <a:pt x="39874" y="6251"/>
                    </a:lnTo>
                    <a:cubicBezTo>
                      <a:pt x="39862" y="7430"/>
                      <a:pt x="39839" y="8632"/>
                      <a:pt x="39827" y="9823"/>
                    </a:cubicBezTo>
                    <a:cubicBezTo>
                      <a:pt x="39303" y="9835"/>
                      <a:pt x="38743" y="9835"/>
                      <a:pt x="38136" y="9835"/>
                    </a:cubicBezTo>
                    <a:cubicBezTo>
                      <a:pt x="38136" y="9680"/>
                      <a:pt x="38124" y="9537"/>
                      <a:pt x="38124" y="9406"/>
                    </a:cubicBezTo>
                    <a:cubicBezTo>
                      <a:pt x="38124" y="8954"/>
                      <a:pt x="38124" y="8513"/>
                      <a:pt x="38112" y="8061"/>
                    </a:cubicBezTo>
                    <a:lnTo>
                      <a:pt x="37088" y="9001"/>
                    </a:lnTo>
                    <a:lnTo>
                      <a:pt x="37088" y="9632"/>
                    </a:lnTo>
                    <a:lnTo>
                      <a:pt x="36350" y="9632"/>
                    </a:lnTo>
                    <a:lnTo>
                      <a:pt x="35719" y="10382"/>
                    </a:lnTo>
                    <a:cubicBezTo>
                      <a:pt x="38757" y="10507"/>
                      <a:pt x="41614" y="10641"/>
                      <a:pt x="44765" y="10641"/>
                    </a:cubicBezTo>
                    <a:cubicBezTo>
                      <a:pt x="45220" y="10641"/>
                      <a:pt x="45681" y="10638"/>
                      <a:pt x="46149" y="10632"/>
                    </a:cubicBezTo>
                    <a:lnTo>
                      <a:pt x="46149" y="12323"/>
                    </a:lnTo>
                    <a:lnTo>
                      <a:pt x="35005" y="12526"/>
                    </a:lnTo>
                    <a:lnTo>
                      <a:pt x="35005" y="11371"/>
                    </a:lnTo>
                    <a:lnTo>
                      <a:pt x="34278" y="12156"/>
                    </a:lnTo>
                    <a:cubicBezTo>
                      <a:pt x="34326" y="15216"/>
                      <a:pt x="34290" y="17812"/>
                      <a:pt x="34338" y="21515"/>
                    </a:cubicBezTo>
                    <a:lnTo>
                      <a:pt x="32278" y="21515"/>
                    </a:lnTo>
                    <a:cubicBezTo>
                      <a:pt x="32373" y="18538"/>
                      <a:pt x="32445" y="16371"/>
                      <a:pt x="32469" y="13883"/>
                    </a:cubicBezTo>
                    <a:lnTo>
                      <a:pt x="32469" y="13883"/>
                    </a:lnTo>
                    <a:lnTo>
                      <a:pt x="31468" y="14788"/>
                    </a:lnTo>
                    <a:lnTo>
                      <a:pt x="31468" y="15669"/>
                    </a:lnTo>
                    <a:cubicBezTo>
                      <a:pt x="31492" y="17312"/>
                      <a:pt x="31564" y="19098"/>
                      <a:pt x="31623" y="20729"/>
                    </a:cubicBezTo>
                    <a:lnTo>
                      <a:pt x="31623" y="21515"/>
                    </a:lnTo>
                    <a:lnTo>
                      <a:pt x="29528" y="21515"/>
                    </a:lnTo>
                    <a:cubicBezTo>
                      <a:pt x="29587" y="19276"/>
                      <a:pt x="29635" y="18229"/>
                      <a:pt x="29671" y="16669"/>
                    </a:cubicBezTo>
                    <a:lnTo>
                      <a:pt x="29671" y="16669"/>
                    </a:lnTo>
                    <a:lnTo>
                      <a:pt x="28766" y="17479"/>
                    </a:lnTo>
                    <a:cubicBezTo>
                      <a:pt x="28801" y="18526"/>
                      <a:pt x="28837" y="19681"/>
                      <a:pt x="28873" y="20717"/>
                    </a:cubicBezTo>
                    <a:lnTo>
                      <a:pt x="28873" y="21515"/>
                    </a:lnTo>
                    <a:lnTo>
                      <a:pt x="26825" y="21515"/>
                    </a:lnTo>
                    <a:cubicBezTo>
                      <a:pt x="26837" y="20765"/>
                      <a:pt x="26849" y="20098"/>
                      <a:pt x="26861" y="19479"/>
                    </a:cubicBezTo>
                    <a:lnTo>
                      <a:pt x="26861" y="19479"/>
                    </a:lnTo>
                    <a:lnTo>
                      <a:pt x="26111" y="20146"/>
                    </a:lnTo>
                    <a:cubicBezTo>
                      <a:pt x="26111" y="20312"/>
                      <a:pt x="26123" y="20598"/>
                      <a:pt x="26134" y="20753"/>
                    </a:cubicBezTo>
                    <a:lnTo>
                      <a:pt x="26134" y="21515"/>
                    </a:lnTo>
                    <a:lnTo>
                      <a:pt x="25003" y="21515"/>
                    </a:lnTo>
                    <a:lnTo>
                      <a:pt x="24468" y="21991"/>
                    </a:lnTo>
                    <a:cubicBezTo>
                      <a:pt x="27932" y="21931"/>
                      <a:pt x="31278" y="21705"/>
                      <a:pt x="34993" y="21646"/>
                    </a:cubicBezTo>
                    <a:lnTo>
                      <a:pt x="34993" y="23670"/>
                    </a:lnTo>
                    <a:lnTo>
                      <a:pt x="23848" y="23467"/>
                    </a:lnTo>
                    <a:lnTo>
                      <a:pt x="23848" y="22693"/>
                    </a:lnTo>
                    <a:lnTo>
                      <a:pt x="22955" y="23467"/>
                    </a:lnTo>
                    <a:cubicBezTo>
                      <a:pt x="22908" y="26503"/>
                      <a:pt x="22670" y="29682"/>
                      <a:pt x="22622" y="32659"/>
                    </a:cubicBezTo>
                    <a:lnTo>
                      <a:pt x="20979" y="32659"/>
                    </a:lnTo>
                    <a:cubicBezTo>
                      <a:pt x="20943" y="30433"/>
                      <a:pt x="20896" y="27777"/>
                      <a:pt x="20860" y="25384"/>
                    </a:cubicBezTo>
                    <a:lnTo>
                      <a:pt x="19979" y="26301"/>
                    </a:lnTo>
                    <a:cubicBezTo>
                      <a:pt x="19943" y="28408"/>
                      <a:pt x="19907" y="30433"/>
                      <a:pt x="19872" y="32659"/>
                    </a:cubicBezTo>
                    <a:lnTo>
                      <a:pt x="18205" y="32659"/>
                    </a:lnTo>
                    <a:cubicBezTo>
                      <a:pt x="18181" y="32528"/>
                      <a:pt x="18169" y="32385"/>
                      <a:pt x="18169" y="32254"/>
                    </a:cubicBezTo>
                    <a:cubicBezTo>
                      <a:pt x="18157" y="30861"/>
                      <a:pt x="18157" y="29444"/>
                      <a:pt x="18145" y="28063"/>
                    </a:cubicBezTo>
                    <a:lnTo>
                      <a:pt x="17169" y="29087"/>
                    </a:lnTo>
                    <a:cubicBezTo>
                      <a:pt x="17157" y="30254"/>
                      <a:pt x="17133" y="31171"/>
                      <a:pt x="17121" y="32659"/>
                    </a:cubicBezTo>
                    <a:lnTo>
                      <a:pt x="15478" y="32659"/>
                    </a:lnTo>
                    <a:cubicBezTo>
                      <a:pt x="15466" y="31909"/>
                      <a:pt x="15455" y="31385"/>
                      <a:pt x="15443" y="30790"/>
                    </a:cubicBezTo>
                    <a:lnTo>
                      <a:pt x="14419" y="31849"/>
                    </a:lnTo>
                    <a:lnTo>
                      <a:pt x="14419" y="32659"/>
                    </a:lnTo>
                    <a:lnTo>
                      <a:pt x="13633" y="32659"/>
                    </a:lnTo>
                    <a:lnTo>
                      <a:pt x="12811" y="33254"/>
                    </a:lnTo>
                    <a:cubicBezTo>
                      <a:pt x="16288" y="33314"/>
                      <a:pt x="20134" y="33314"/>
                      <a:pt x="23098" y="33373"/>
                    </a:cubicBezTo>
                    <a:lnTo>
                      <a:pt x="23098" y="35005"/>
                    </a:lnTo>
                    <a:lnTo>
                      <a:pt x="11954" y="35207"/>
                    </a:lnTo>
                    <a:lnTo>
                      <a:pt x="11954" y="34064"/>
                    </a:lnTo>
                    <a:lnTo>
                      <a:pt x="11418" y="34635"/>
                    </a:lnTo>
                    <a:cubicBezTo>
                      <a:pt x="11466" y="37707"/>
                      <a:pt x="11585" y="40827"/>
                      <a:pt x="11645" y="43803"/>
                    </a:cubicBezTo>
                    <a:lnTo>
                      <a:pt x="9573" y="43803"/>
                    </a:lnTo>
                    <a:cubicBezTo>
                      <a:pt x="9680" y="41565"/>
                      <a:pt x="9740" y="38862"/>
                      <a:pt x="9763" y="36374"/>
                    </a:cubicBezTo>
                    <a:lnTo>
                      <a:pt x="9763" y="36374"/>
                    </a:lnTo>
                    <a:lnTo>
                      <a:pt x="8763" y="37386"/>
                    </a:lnTo>
                    <a:lnTo>
                      <a:pt x="8763" y="38422"/>
                    </a:lnTo>
                    <a:cubicBezTo>
                      <a:pt x="8787" y="40029"/>
                      <a:pt x="8870" y="41589"/>
                      <a:pt x="8918" y="43184"/>
                    </a:cubicBezTo>
                    <a:lnTo>
                      <a:pt x="8918" y="43803"/>
                    </a:lnTo>
                    <a:lnTo>
                      <a:pt x="6823" y="43803"/>
                    </a:lnTo>
                    <a:cubicBezTo>
                      <a:pt x="6882" y="42315"/>
                      <a:pt x="6930" y="40720"/>
                      <a:pt x="6965" y="39160"/>
                    </a:cubicBezTo>
                    <a:lnTo>
                      <a:pt x="6965" y="39160"/>
                    </a:lnTo>
                    <a:lnTo>
                      <a:pt x="6061" y="40077"/>
                    </a:lnTo>
                    <a:cubicBezTo>
                      <a:pt x="6096" y="41112"/>
                      <a:pt x="6132" y="42124"/>
                      <a:pt x="6168" y="43160"/>
                    </a:cubicBezTo>
                    <a:lnTo>
                      <a:pt x="6168" y="43803"/>
                    </a:lnTo>
                    <a:lnTo>
                      <a:pt x="4120" y="43803"/>
                    </a:lnTo>
                    <a:cubicBezTo>
                      <a:pt x="4132" y="43053"/>
                      <a:pt x="4144" y="42601"/>
                      <a:pt x="4156" y="41970"/>
                    </a:cubicBezTo>
                    <a:lnTo>
                      <a:pt x="4156" y="41970"/>
                    </a:lnTo>
                    <a:lnTo>
                      <a:pt x="3405" y="42744"/>
                    </a:lnTo>
                    <a:cubicBezTo>
                      <a:pt x="3405" y="42910"/>
                      <a:pt x="3417" y="43089"/>
                      <a:pt x="3429" y="43256"/>
                    </a:cubicBezTo>
                    <a:cubicBezTo>
                      <a:pt x="3429" y="43434"/>
                      <a:pt x="3429" y="43637"/>
                      <a:pt x="3429" y="43827"/>
                    </a:cubicBezTo>
                    <a:cubicBezTo>
                      <a:pt x="3102" y="43877"/>
                      <a:pt x="2783" y="43901"/>
                      <a:pt x="2458" y="43901"/>
                    </a:cubicBezTo>
                    <a:cubicBezTo>
                      <a:pt x="2393" y="43901"/>
                      <a:pt x="2328" y="43900"/>
                      <a:pt x="2262" y="43898"/>
                    </a:cubicBezTo>
                    <a:lnTo>
                      <a:pt x="1596" y="44518"/>
                    </a:lnTo>
                    <a:cubicBezTo>
                      <a:pt x="5060" y="44458"/>
                      <a:pt x="8239" y="44399"/>
                      <a:pt x="11954" y="44339"/>
                    </a:cubicBezTo>
                    <a:lnTo>
                      <a:pt x="11954" y="46363"/>
                    </a:lnTo>
                    <a:lnTo>
                      <a:pt x="810" y="46173"/>
                    </a:lnTo>
                    <a:lnTo>
                      <a:pt x="810" y="45399"/>
                    </a:lnTo>
                    <a:lnTo>
                      <a:pt x="84" y="46101"/>
                    </a:lnTo>
                    <a:cubicBezTo>
                      <a:pt x="60" y="47316"/>
                      <a:pt x="24" y="48268"/>
                      <a:pt x="0" y="49744"/>
                    </a:cubicBezTo>
                    <a:lnTo>
                      <a:pt x="12633" y="49744"/>
                    </a:lnTo>
                    <a:cubicBezTo>
                      <a:pt x="12633" y="49006"/>
                      <a:pt x="12621" y="47958"/>
                      <a:pt x="12609" y="47066"/>
                    </a:cubicBezTo>
                    <a:cubicBezTo>
                      <a:pt x="12597" y="46196"/>
                      <a:pt x="12526" y="45268"/>
                      <a:pt x="12490" y="44387"/>
                    </a:cubicBezTo>
                    <a:cubicBezTo>
                      <a:pt x="12490" y="44220"/>
                      <a:pt x="12490" y="43791"/>
                      <a:pt x="12490" y="43791"/>
                    </a:cubicBezTo>
                    <a:lnTo>
                      <a:pt x="14585" y="43791"/>
                    </a:lnTo>
                    <a:cubicBezTo>
                      <a:pt x="14597" y="45280"/>
                      <a:pt x="14490" y="46327"/>
                      <a:pt x="14478" y="47577"/>
                    </a:cubicBezTo>
                    <a:cubicBezTo>
                      <a:pt x="14478" y="48280"/>
                      <a:pt x="14454" y="48994"/>
                      <a:pt x="14443" y="49744"/>
                    </a:cubicBezTo>
                    <a:lnTo>
                      <a:pt x="15383" y="49744"/>
                    </a:lnTo>
                    <a:cubicBezTo>
                      <a:pt x="15383" y="48994"/>
                      <a:pt x="15371" y="47911"/>
                      <a:pt x="15359" y="46994"/>
                    </a:cubicBezTo>
                    <a:cubicBezTo>
                      <a:pt x="15347" y="46137"/>
                      <a:pt x="15276" y="45220"/>
                      <a:pt x="15240" y="44351"/>
                    </a:cubicBezTo>
                    <a:cubicBezTo>
                      <a:pt x="15228" y="44196"/>
                      <a:pt x="15240" y="43791"/>
                      <a:pt x="15240" y="43791"/>
                    </a:cubicBezTo>
                    <a:lnTo>
                      <a:pt x="17300" y="43791"/>
                    </a:lnTo>
                    <a:cubicBezTo>
                      <a:pt x="17276" y="46030"/>
                      <a:pt x="17240" y="47518"/>
                      <a:pt x="17205" y="49744"/>
                    </a:cubicBezTo>
                    <a:lnTo>
                      <a:pt x="18145" y="49744"/>
                    </a:lnTo>
                    <a:cubicBezTo>
                      <a:pt x="18110" y="47506"/>
                      <a:pt x="18074" y="45887"/>
                      <a:pt x="18038" y="43934"/>
                    </a:cubicBezTo>
                    <a:cubicBezTo>
                      <a:pt x="18188" y="43887"/>
                      <a:pt x="18693" y="43859"/>
                      <a:pt x="19175" y="43859"/>
                    </a:cubicBezTo>
                    <a:cubicBezTo>
                      <a:pt x="19538" y="43859"/>
                      <a:pt x="19888" y="43875"/>
                      <a:pt x="20062" y="43910"/>
                    </a:cubicBezTo>
                    <a:cubicBezTo>
                      <a:pt x="20027" y="45851"/>
                      <a:pt x="19991" y="47506"/>
                      <a:pt x="19955" y="49733"/>
                    </a:cubicBezTo>
                    <a:lnTo>
                      <a:pt x="20884" y="49733"/>
                    </a:lnTo>
                    <a:cubicBezTo>
                      <a:pt x="20884" y="48994"/>
                      <a:pt x="20872" y="47851"/>
                      <a:pt x="20860" y="46899"/>
                    </a:cubicBezTo>
                    <a:cubicBezTo>
                      <a:pt x="20848" y="46053"/>
                      <a:pt x="20789" y="45149"/>
                      <a:pt x="20741" y="44303"/>
                    </a:cubicBezTo>
                    <a:lnTo>
                      <a:pt x="20741" y="43791"/>
                    </a:lnTo>
                    <a:lnTo>
                      <a:pt x="22801" y="43791"/>
                    </a:lnTo>
                    <a:cubicBezTo>
                      <a:pt x="22777" y="46018"/>
                      <a:pt x="22741" y="47506"/>
                      <a:pt x="22705" y="49733"/>
                    </a:cubicBezTo>
                    <a:lnTo>
                      <a:pt x="35314" y="49733"/>
                    </a:lnTo>
                    <a:cubicBezTo>
                      <a:pt x="35302" y="48994"/>
                      <a:pt x="35290" y="47554"/>
                      <a:pt x="35278" y="46446"/>
                    </a:cubicBezTo>
                    <a:cubicBezTo>
                      <a:pt x="35267" y="45756"/>
                      <a:pt x="35219" y="44994"/>
                      <a:pt x="35195" y="44303"/>
                    </a:cubicBezTo>
                    <a:lnTo>
                      <a:pt x="35195" y="43791"/>
                    </a:lnTo>
                    <a:lnTo>
                      <a:pt x="37291" y="43791"/>
                    </a:lnTo>
                    <a:cubicBezTo>
                      <a:pt x="37303" y="45280"/>
                      <a:pt x="37195" y="46315"/>
                      <a:pt x="37183" y="47566"/>
                    </a:cubicBezTo>
                    <a:cubicBezTo>
                      <a:pt x="37183" y="48268"/>
                      <a:pt x="37172" y="48994"/>
                      <a:pt x="37148" y="49733"/>
                    </a:cubicBezTo>
                    <a:lnTo>
                      <a:pt x="38088" y="49733"/>
                    </a:lnTo>
                    <a:cubicBezTo>
                      <a:pt x="38088" y="48994"/>
                      <a:pt x="38076" y="47899"/>
                      <a:pt x="38065" y="46982"/>
                    </a:cubicBezTo>
                    <a:cubicBezTo>
                      <a:pt x="38053" y="46113"/>
                      <a:pt x="37981" y="45208"/>
                      <a:pt x="37945" y="44351"/>
                    </a:cubicBezTo>
                    <a:cubicBezTo>
                      <a:pt x="37945" y="44184"/>
                      <a:pt x="37945" y="43791"/>
                      <a:pt x="37945" y="43791"/>
                    </a:cubicBezTo>
                    <a:lnTo>
                      <a:pt x="40005" y="43791"/>
                    </a:lnTo>
                    <a:cubicBezTo>
                      <a:pt x="39981" y="46018"/>
                      <a:pt x="39946" y="47506"/>
                      <a:pt x="39910" y="49733"/>
                    </a:cubicBezTo>
                    <a:lnTo>
                      <a:pt x="40851" y="49733"/>
                    </a:lnTo>
                    <a:cubicBezTo>
                      <a:pt x="40815" y="47506"/>
                      <a:pt x="40779" y="46018"/>
                      <a:pt x="40743" y="43791"/>
                    </a:cubicBezTo>
                    <a:lnTo>
                      <a:pt x="42756" y="43791"/>
                    </a:lnTo>
                    <a:cubicBezTo>
                      <a:pt x="42732" y="46018"/>
                      <a:pt x="42696" y="47506"/>
                      <a:pt x="42660" y="49733"/>
                    </a:cubicBezTo>
                    <a:lnTo>
                      <a:pt x="43601" y="49733"/>
                    </a:lnTo>
                    <a:cubicBezTo>
                      <a:pt x="43565" y="47506"/>
                      <a:pt x="43529" y="45875"/>
                      <a:pt x="43494" y="43934"/>
                    </a:cubicBezTo>
                    <a:cubicBezTo>
                      <a:pt x="43650" y="43887"/>
                      <a:pt x="44166" y="43859"/>
                      <a:pt x="44647" y="43859"/>
                    </a:cubicBezTo>
                    <a:cubicBezTo>
                      <a:pt x="45009" y="43859"/>
                      <a:pt x="45352" y="43875"/>
                      <a:pt x="45506" y="43910"/>
                    </a:cubicBezTo>
                    <a:cubicBezTo>
                      <a:pt x="45482" y="45851"/>
                      <a:pt x="45446" y="47506"/>
                      <a:pt x="45411" y="49733"/>
                    </a:cubicBezTo>
                    <a:lnTo>
                      <a:pt x="56543" y="49733"/>
                    </a:lnTo>
                    <a:lnTo>
                      <a:pt x="56543" y="49137"/>
                    </a:lnTo>
                    <a:cubicBezTo>
                      <a:pt x="53759" y="49039"/>
                      <a:pt x="51400" y="48968"/>
                      <a:pt x="48836" y="48968"/>
                    </a:cubicBezTo>
                    <a:cubicBezTo>
                      <a:pt x="47968" y="48968"/>
                      <a:pt x="47076" y="48976"/>
                      <a:pt x="46137" y="48994"/>
                    </a:cubicBezTo>
                    <a:lnTo>
                      <a:pt x="46137" y="47292"/>
                    </a:lnTo>
                    <a:cubicBezTo>
                      <a:pt x="49852" y="47232"/>
                      <a:pt x="52828" y="47173"/>
                      <a:pt x="56543" y="47113"/>
                    </a:cubicBezTo>
                    <a:lnTo>
                      <a:pt x="56543" y="46363"/>
                    </a:lnTo>
                    <a:cubicBezTo>
                      <a:pt x="52816" y="46304"/>
                      <a:pt x="49852" y="46244"/>
                      <a:pt x="46137" y="46173"/>
                    </a:cubicBezTo>
                    <a:lnTo>
                      <a:pt x="46137" y="44541"/>
                    </a:lnTo>
                    <a:cubicBezTo>
                      <a:pt x="49852" y="44482"/>
                      <a:pt x="52828" y="44422"/>
                      <a:pt x="56543" y="44363"/>
                    </a:cubicBezTo>
                    <a:lnTo>
                      <a:pt x="56543" y="43803"/>
                    </a:lnTo>
                    <a:lnTo>
                      <a:pt x="54983" y="43803"/>
                    </a:lnTo>
                    <a:cubicBezTo>
                      <a:pt x="55138" y="40088"/>
                      <a:pt x="55221" y="36374"/>
                      <a:pt x="55162" y="32659"/>
                    </a:cubicBezTo>
                    <a:lnTo>
                      <a:pt x="56543" y="32659"/>
                    </a:lnTo>
                    <a:lnTo>
                      <a:pt x="56543" y="31897"/>
                    </a:lnTo>
                    <a:cubicBezTo>
                      <a:pt x="52828" y="31849"/>
                      <a:pt x="49625" y="31790"/>
                      <a:pt x="46089" y="31730"/>
                    </a:cubicBezTo>
                    <a:cubicBezTo>
                      <a:pt x="46077" y="31206"/>
                      <a:pt x="46054" y="30647"/>
                      <a:pt x="46054" y="30087"/>
                    </a:cubicBezTo>
                    <a:cubicBezTo>
                      <a:pt x="49566" y="30028"/>
                      <a:pt x="52828" y="29968"/>
                      <a:pt x="56543" y="29909"/>
                    </a:cubicBezTo>
                    <a:lnTo>
                      <a:pt x="56543" y="29194"/>
                    </a:lnTo>
                    <a:cubicBezTo>
                      <a:pt x="53721" y="29086"/>
                      <a:pt x="51326" y="29018"/>
                      <a:pt x="48709" y="29018"/>
                    </a:cubicBezTo>
                    <a:cubicBezTo>
                      <a:pt x="47880" y="29018"/>
                      <a:pt x="47030" y="29025"/>
                      <a:pt x="46137" y="29040"/>
                    </a:cubicBezTo>
                    <a:lnTo>
                      <a:pt x="46137" y="27313"/>
                    </a:lnTo>
                    <a:cubicBezTo>
                      <a:pt x="46244" y="27301"/>
                      <a:pt x="46351" y="27289"/>
                      <a:pt x="46458" y="27289"/>
                    </a:cubicBezTo>
                    <a:cubicBezTo>
                      <a:pt x="49102" y="27265"/>
                      <a:pt x="51697" y="27242"/>
                      <a:pt x="54340" y="27206"/>
                    </a:cubicBezTo>
                    <a:cubicBezTo>
                      <a:pt x="55090" y="27194"/>
                      <a:pt x="55805" y="27158"/>
                      <a:pt x="56543" y="27123"/>
                    </a:cubicBezTo>
                    <a:lnTo>
                      <a:pt x="56543" y="26444"/>
                    </a:lnTo>
                    <a:cubicBezTo>
                      <a:pt x="53712" y="26335"/>
                      <a:pt x="51321" y="26268"/>
                      <a:pt x="48707" y="26268"/>
                    </a:cubicBezTo>
                    <a:cubicBezTo>
                      <a:pt x="47880" y="26268"/>
                      <a:pt x="47030" y="26275"/>
                      <a:pt x="46137" y="26289"/>
                    </a:cubicBezTo>
                    <a:lnTo>
                      <a:pt x="46137" y="24587"/>
                    </a:lnTo>
                    <a:cubicBezTo>
                      <a:pt x="49864" y="24527"/>
                      <a:pt x="52828" y="24468"/>
                      <a:pt x="56543" y="24408"/>
                    </a:cubicBezTo>
                    <a:lnTo>
                      <a:pt x="56543" y="23646"/>
                    </a:lnTo>
                    <a:cubicBezTo>
                      <a:pt x="52816" y="23586"/>
                      <a:pt x="49852" y="23527"/>
                      <a:pt x="46137" y="23467"/>
                    </a:cubicBezTo>
                    <a:lnTo>
                      <a:pt x="46137" y="21836"/>
                    </a:lnTo>
                    <a:cubicBezTo>
                      <a:pt x="49864" y="21777"/>
                      <a:pt x="52828" y="21717"/>
                      <a:pt x="56543" y="21658"/>
                    </a:cubicBezTo>
                    <a:lnTo>
                      <a:pt x="56543" y="21181"/>
                    </a:lnTo>
                    <a:cubicBezTo>
                      <a:pt x="56454" y="21185"/>
                      <a:pt x="56365" y="21187"/>
                      <a:pt x="56276" y="21187"/>
                    </a:cubicBezTo>
                    <a:cubicBezTo>
                      <a:pt x="55818" y="21187"/>
                      <a:pt x="55361" y="21134"/>
                      <a:pt x="54912" y="21015"/>
                    </a:cubicBezTo>
                    <a:cubicBezTo>
                      <a:pt x="55067" y="17276"/>
                      <a:pt x="55221" y="13335"/>
                      <a:pt x="55162" y="9620"/>
                    </a:cubicBezTo>
                    <a:lnTo>
                      <a:pt x="56543" y="9620"/>
                    </a:lnTo>
                    <a:lnTo>
                      <a:pt x="56543" y="9192"/>
                    </a:lnTo>
                    <a:cubicBezTo>
                      <a:pt x="52816" y="9132"/>
                      <a:pt x="49852" y="9073"/>
                      <a:pt x="46137" y="9025"/>
                    </a:cubicBezTo>
                    <a:lnTo>
                      <a:pt x="46137" y="7394"/>
                    </a:lnTo>
                    <a:cubicBezTo>
                      <a:pt x="49864" y="7334"/>
                      <a:pt x="52828" y="7275"/>
                      <a:pt x="56543" y="7215"/>
                    </a:cubicBezTo>
                    <a:lnTo>
                      <a:pt x="56543" y="6489"/>
                    </a:lnTo>
                    <a:cubicBezTo>
                      <a:pt x="53759" y="6391"/>
                      <a:pt x="51400" y="6320"/>
                      <a:pt x="48836" y="6320"/>
                    </a:cubicBezTo>
                    <a:cubicBezTo>
                      <a:pt x="47968" y="6320"/>
                      <a:pt x="47076" y="6328"/>
                      <a:pt x="46137" y="6346"/>
                    </a:cubicBezTo>
                    <a:lnTo>
                      <a:pt x="46137" y="4632"/>
                    </a:lnTo>
                    <a:cubicBezTo>
                      <a:pt x="49864" y="4572"/>
                      <a:pt x="52828" y="4513"/>
                      <a:pt x="56543" y="4453"/>
                    </a:cubicBezTo>
                    <a:lnTo>
                      <a:pt x="56543" y="3739"/>
                    </a:lnTo>
                    <a:cubicBezTo>
                      <a:pt x="53712" y="3630"/>
                      <a:pt x="51321" y="3563"/>
                      <a:pt x="48707" y="3563"/>
                    </a:cubicBezTo>
                    <a:cubicBezTo>
                      <a:pt x="47880" y="3563"/>
                      <a:pt x="47030" y="3570"/>
                      <a:pt x="46137" y="3584"/>
                    </a:cubicBezTo>
                    <a:lnTo>
                      <a:pt x="46137" y="1881"/>
                    </a:lnTo>
                    <a:cubicBezTo>
                      <a:pt x="49864" y="1822"/>
                      <a:pt x="52828" y="1762"/>
                      <a:pt x="56543" y="1703"/>
                    </a:cubicBezTo>
                    <a:lnTo>
                      <a:pt x="56543" y="965"/>
                    </a:lnTo>
                    <a:cubicBezTo>
                      <a:pt x="55055" y="917"/>
                      <a:pt x="53340" y="869"/>
                      <a:pt x="51721" y="846"/>
                    </a:cubicBezTo>
                    <a:cubicBezTo>
                      <a:pt x="51098" y="838"/>
                      <a:pt x="50517" y="835"/>
                      <a:pt x="49937" y="835"/>
                    </a:cubicBezTo>
                    <a:cubicBezTo>
                      <a:pt x="48777" y="835"/>
                      <a:pt x="47621" y="846"/>
                      <a:pt x="46137" y="846"/>
                    </a:cubicBezTo>
                    <a:lnTo>
                      <a:pt x="4613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8" name="Google Shape;908;p44"/>
              <p:cNvSpPr/>
              <p:nvPr/>
            </p:nvSpPr>
            <p:spPr>
              <a:xfrm>
                <a:off x="498850" y="4648625"/>
                <a:ext cx="23250" cy="43775"/>
              </a:xfrm>
              <a:custGeom>
                <a:avLst/>
                <a:gdLst/>
                <a:ahLst/>
                <a:cxnLst/>
                <a:rect l="l" t="t" r="r" b="b"/>
                <a:pathLst>
                  <a:path w="930" h="1751" extrusionOk="0">
                    <a:moveTo>
                      <a:pt x="906" y="0"/>
                    </a:moveTo>
                    <a:lnTo>
                      <a:pt x="13" y="893"/>
                    </a:lnTo>
                    <a:cubicBezTo>
                      <a:pt x="13" y="1191"/>
                      <a:pt x="1" y="1750"/>
                      <a:pt x="1" y="1750"/>
                    </a:cubicBezTo>
                    <a:lnTo>
                      <a:pt x="930" y="1750"/>
                    </a:lnTo>
                    <a:cubicBezTo>
                      <a:pt x="918" y="1012"/>
                      <a:pt x="918" y="584"/>
                      <a:pt x="9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09" name="Google Shape;909;p44"/>
            <p:cNvSpPr/>
            <p:nvPr/>
          </p:nvSpPr>
          <p:spPr>
            <a:xfrm rot="10800000">
              <a:off x="8278350" y="200"/>
              <a:ext cx="865500" cy="8655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44"/>
            <p:cNvSpPr/>
            <p:nvPr/>
          </p:nvSpPr>
          <p:spPr>
            <a:xfrm>
              <a:off x="2" y="0"/>
              <a:ext cx="9144000" cy="5143500"/>
            </a:xfrm>
            <a:prstGeom prst="frame">
              <a:avLst>
                <a:gd name="adj1" fmla="val 237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11" name="Google Shape;911;p44"/>
          <p:cNvSpPr txBox="1">
            <a:spLocks noGrp="1"/>
          </p:cNvSpPr>
          <p:nvPr>
            <p:ph type="title"/>
          </p:nvPr>
        </p:nvSpPr>
        <p:spPr>
          <a:xfrm>
            <a:off x="6310947" y="1560261"/>
            <a:ext cx="2191500" cy="53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0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912" name="Google Shape;912;p44"/>
          <p:cNvSpPr txBox="1">
            <a:spLocks noGrp="1"/>
          </p:cNvSpPr>
          <p:nvPr>
            <p:ph type="title" idx="2"/>
          </p:nvPr>
        </p:nvSpPr>
        <p:spPr>
          <a:xfrm>
            <a:off x="6310915" y="1939461"/>
            <a:ext cx="2191500" cy="75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500" b="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913" name="Google Shape;913;p44"/>
          <p:cNvSpPr txBox="1">
            <a:spLocks noGrp="1"/>
          </p:cNvSpPr>
          <p:nvPr>
            <p:ph type="title" idx="3"/>
          </p:nvPr>
        </p:nvSpPr>
        <p:spPr>
          <a:xfrm>
            <a:off x="641582" y="1560261"/>
            <a:ext cx="2191500" cy="53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914" name="Google Shape;914;p44"/>
          <p:cNvSpPr txBox="1">
            <a:spLocks noGrp="1"/>
          </p:cNvSpPr>
          <p:nvPr>
            <p:ph type="title" idx="4"/>
          </p:nvPr>
        </p:nvSpPr>
        <p:spPr>
          <a:xfrm>
            <a:off x="641550" y="1939461"/>
            <a:ext cx="2191500" cy="75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500" b="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915" name="Google Shape;915;p44"/>
          <p:cNvSpPr txBox="1">
            <a:spLocks noGrp="1"/>
          </p:cNvSpPr>
          <p:nvPr>
            <p:ph type="title" idx="5"/>
          </p:nvPr>
        </p:nvSpPr>
        <p:spPr>
          <a:xfrm>
            <a:off x="6310947" y="3106230"/>
            <a:ext cx="2191500" cy="53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0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916" name="Google Shape;916;p44"/>
          <p:cNvSpPr txBox="1">
            <a:spLocks noGrp="1"/>
          </p:cNvSpPr>
          <p:nvPr>
            <p:ph type="title" idx="6"/>
          </p:nvPr>
        </p:nvSpPr>
        <p:spPr>
          <a:xfrm>
            <a:off x="6310915" y="3485430"/>
            <a:ext cx="2191500" cy="75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500" b="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917" name="Google Shape;917;p44"/>
          <p:cNvSpPr txBox="1">
            <a:spLocks noGrp="1"/>
          </p:cNvSpPr>
          <p:nvPr>
            <p:ph type="title" idx="7"/>
          </p:nvPr>
        </p:nvSpPr>
        <p:spPr>
          <a:xfrm>
            <a:off x="641582" y="3106230"/>
            <a:ext cx="2191500" cy="53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918" name="Google Shape;918;p44"/>
          <p:cNvSpPr txBox="1">
            <a:spLocks noGrp="1"/>
          </p:cNvSpPr>
          <p:nvPr>
            <p:ph type="title" idx="8"/>
          </p:nvPr>
        </p:nvSpPr>
        <p:spPr>
          <a:xfrm>
            <a:off x="641550" y="3485430"/>
            <a:ext cx="2191500" cy="75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500" b="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919" name="Google Shape;919;p44"/>
          <p:cNvSpPr txBox="1">
            <a:spLocks noGrp="1"/>
          </p:cNvSpPr>
          <p:nvPr>
            <p:ph type="title" idx="9"/>
          </p:nvPr>
        </p:nvSpPr>
        <p:spPr>
          <a:xfrm>
            <a:off x="603383" y="431500"/>
            <a:ext cx="77934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5_1">
    <p:spTree>
      <p:nvGrpSpPr>
        <p:cNvPr id="1" name="Shape 1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2" name="Google Shape;1172;p56"/>
          <p:cNvGrpSpPr/>
          <p:nvPr/>
        </p:nvGrpSpPr>
        <p:grpSpPr>
          <a:xfrm>
            <a:off x="0" y="200"/>
            <a:ext cx="9143850" cy="5143484"/>
            <a:chOff x="0" y="200"/>
            <a:chExt cx="9143850" cy="5143484"/>
          </a:xfrm>
        </p:grpSpPr>
        <p:sp>
          <p:nvSpPr>
            <p:cNvPr id="1173" name="Google Shape;1173;p56"/>
            <p:cNvSpPr/>
            <p:nvPr/>
          </p:nvSpPr>
          <p:spPr>
            <a:xfrm>
              <a:off x="0" y="3912625"/>
              <a:ext cx="1230900" cy="12309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74" name="Google Shape;1174;p56"/>
            <p:cNvGrpSpPr/>
            <p:nvPr/>
          </p:nvGrpSpPr>
          <p:grpSpPr>
            <a:xfrm>
              <a:off x="7814240" y="3822846"/>
              <a:ext cx="1230943" cy="1219318"/>
              <a:chOff x="498850" y="3224050"/>
              <a:chExt cx="1482350" cy="1468350"/>
            </a:xfrm>
          </p:grpSpPr>
          <p:sp>
            <p:nvSpPr>
              <p:cNvPr id="1175" name="Google Shape;1175;p56"/>
              <p:cNvSpPr/>
              <p:nvPr/>
            </p:nvSpPr>
            <p:spPr>
              <a:xfrm>
                <a:off x="1742175" y="3224050"/>
                <a:ext cx="239025" cy="202725"/>
              </a:xfrm>
              <a:custGeom>
                <a:avLst/>
                <a:gdLst/>
                <a:ahLst/>
                <a:cxnLst/>
                <a:rect l="l" t="t" r="r" b="b"/>
                <a:pathLst>
                  <a:path w="9561" h="8109" extrusionOk="0">
                    <a:moveTo>
                      <a:pt x="8192" y="0"/>
                    </a:moveTo>
                    <a:lnTo>
                      <a:pt x="7192" y="988"/>
                    </a:lnTo>
                    <a:cubicBezTo>
                      <a:pt x="7192" y="1334"/>
                      <a:pt x="7192" y="1679"/>
                      <a:pt x="7204" y="2024"/>
                    </a:cubicBezTo>
                    <a:cubicBezTo>
                      <a:pt x="7227" y="3620"/>
                      <a:pt x="7299" y="5215"/>
                      <a:pt x="7346" y="6822"/>
                    </a:cubicBezTo>
                    <a:cubicBezTo>
                      <a:pt x="7358" y="7025"/>
                      <a:pt x="7346" y="7215"/>
                      <a:pt x="7346" y="7477"/>
                    </a:cubicBezTo>
                    <a:cubicBezTo>
                      <a:pt x="7055" y="7487"/>
                      <a:pt x="6767" y="7491"/>
                      <a:pt x="6476" y="7491"/>
                    </a:cubicBezTo>
                    <a:cubicBezTo>
                      <a:pt x="6080" y="7491"/>
                      <a:pt x="5677" y="7484"/>
                      <a:pt x="5251" y="7477"/>
                    </a:cubicBezTo>
                    <a:cubicBezTo>
                      <a:pt x="5310" y="5906"/>
                      <a:pt x="5370" y="4346"/>
                      <a:pt x="5394" y="2786"/>
                    </a:cubicBezTo>
                    <a:lnTo>
                      <a:pt x="5394" y="2786"/>
                    </a:lnTo>
                    <a:lnTo>
                      <a:pt x="4501" y="3691"/>
                    </a:lnTo>
                    <a:cubicBezTo>
                      <a:pt x="4525" y="4715"/>
                      <a:pt x="4560" y="5751"/>
                      <a:pt x="4596" y="6775"/>
                    </a:cubicBezTo>
                    <a:lnTo>
                      <a:pt x="4596" y="7418"/>
                    </a:lnTo>
                    <a:cubicBezTo>
                      <a:pt x="4419" y="7467"/>
                      <a:pt x="3906" y="7496"/>
                      <a:pt x="3414" y="7496"/>
                    </a:cubicBezTo>
                    <a:cubicBezTo>
                      <a:pt x="3078" y="7496"/>
                      <a:pt x="2751" y="7482"/>
                      <a:pt x="2548" y="7453"/>
                    </a:cubicBezTo>
                    <a:cubicBezTo>
                      <a:pt x="2560" y="6834"/>
                      <a:pt x="2572" y="6215"/>
                      <a:pt x="2584" y="5596"/>
                    </a:cubicBezTo>
                    <a:lnTo>
                      <a:pt x="2584" y="5596"/>
                    </a:lnTo>
                    <a:lnTo>
                      <a:pt x="1798" y="6382"/>
                    </a:lnTo>
                    <a:cubicBezTo>
                      <a:pt x="1798" y="6727"/>
                      <a:pt x="1810" y="7084"/>
                      <a:pt x="1810" y="7430"/>
                    </a:cubicBezTo>
                    <a:cubicBezTo>
                      <a:pt x="1504" y="7469"/>
                      <a:pt x="1190" y="7492"/>
                      <a:pt x="882" y="7492"/>
                    </a:cubicBezTo>
                    <a:cubicBezTo>
                      <a:pt x="818" y="7492"/>
                      <a:pt x="754" y="7491"/>
                      <a:pt x="691" y="7489"/>
                    </a:cubicBezTo>
                    <a:lnTo>
                      <a:pt x="0" y="8108"/>
                    </a:lnTo>
                    <a:cubicBezTo>
                      <a:pt x="3215" y="8049"/>
                      <a:pt x="6584" y="7989"/>
                      <a:pt x="9561" y="7941"/>
                    </a:cubicBezTo>
                    <a:lnTo>
                      <a:pt x="9561" y="7465"/>
                    </a:lnTo>
                    <a:lnTo>
                      <a:pt x="8001" y="7465"/>
                    </a:lnTo>
                    <a:cubicBezTo>
                      <a:pt x="8108" y="5239"/>
                      <a:pt x="8168" y="2488"/>
                      <a:pt x="819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6" name="Google Shape;1176;p56"/>
              <p:cNvSpPr/>
              <p:nvPr/>
            </p:nvSpPr>
            <p:spPr>
              <a:xfrm>
                <a:off x="567625" y="3448775"/>
                <a:ext cx="1413575" cy="1243625"/>
              </a:xfrm>
              <a:custGeom>
                <a:avLst/>
                <a:gdLst/>
                <a:ahLst/>
                <a:cxnLst/>
                <a:rect l="l" t="t" r="r" b="b"/>
                <a:pathLst>
                  <a:path w="56543" h="49745" extrusionOk="0">
                    <a:moveTo>
                      <a:pt x="34838" y="13228"/>
                    </a:moveTo>
                    <a:lnTo>
                      <a:pt x="34838" y="13240"/>
                    </a:lnTo>
                    <a:lnTo>
                      <a:pt x="46137" y="13430"/>
                    </a:lnTo>
                    <a:lnTo>
                      <a:pt x="46137" y="15074"/>
                    </a:lnTo>
                    <a:lnTo>
                      <a:pt x="34850" y="15264"/>
                    </a:lnTo>
                    <a:cubicBezTo>
                      <a:pt x="34778" y="14978"/>
                      <a:pt x="34766" y="13585"/>
                      <a:pt x="34838" y="13228"/>
                    </a:cubicBezTo>
                    <a:close/>
                    <a:moveTo>
                      <a:pt x="34993" y="15978"/>
                    </a:moveTo>
                    <a:lnTo>
                      <a:pt x="46137" y="16181"/>
                    </a:lnTo>
                    <a:lnTo>
                      <a:pt x="46137" y="17812"/>
                    </a:lnTo>
                    <a:lnTo>
                      <a:pt x="34993" y="18002"/>
                    </a:lnTo>
                    <a:lnTo>
                      <a:pt x="34993" y="15978"/>
                    </a:lnTo>
                    <a:close/>
                    <a:moveTo>
                      <a:pt x="34790" y="18693"/>
                    </a:moveTo>
                    <a:cubicBezTo>
                      <a:pt x="36695" y="18753"/>
                      <a:pt x="38588" y="18824"/>
                      <a:pt x="40481" y="18848"/>
                    </a:cubicBezTo>
                    <a:cubicBezTo>
                      <a:pt x="41109" y="18852"/>
                      <a:pt x="41697" y="18853"/>
                      <a:pt x="42286" y="18853"/>
                    </a:cubicBezTo>
                    <a:cubicBezTo>
                      <a:pt x="43465" y="18853"/>
                      <a:pt x="44645" y="18848"/>
                      <a:pt x="46137" y="18848"/>
                    </a:cubicBezTo>
                    <a:lnTo>
                      <a:pt x="46137" y="20538"/>
                    </a:lnTo>
                    <a:lnTo>
                      <a:pt x="34790" y="20753"/>
                    </a:lnTo>
                    <a:cubicBezTo>
                      <a:pt x="34790" y="20443"/>
                      <a:pt x="34790" y="20098"/>
                      <a:pt x="34790" y="19753"/>
                    </a:cubicBezTo>
                    <a:cubicBezTo>
                      <a:pt x="34778" y="19407"/>
                      <a:pt x="34790" y="19086"/>
                      <a:pt x="34790" y="18693"/>
                    </a:cubicBezTo>
                    <a:close/>
                    <a:moveTo>
                      <a:pt x="48649" y="9620"/>
                    </a:moveTo>
                    <a:cubicBezTo>
                      <a:pt x="48649" y="10061"/>
                      <a:pt x="48653" y="10119"/>
                      <a:pt x="48657" y="10119"/>
                    </a:cubicBezTo>
                    <a:cubicBezTo>
                      <a:pt x="48658" y="10119"/>
                      <a:pt x="48659" y="10112"/>
                      <a:pt x="48660" y="10112"/>
                    </a:cubicBezTo>
                    <a:cubicBezTo>
                      <a:pt x="48661" y="10112"/>
                      <a:pt x="48661" y="10118"/>
                      <a:pt x="48661" y="10144"/>
                    </a:cubicBezTo>
                    <a:cubicBezTo>
                      <a:pt x="48673" y="12061"/>
                      <a:pt x="48661" y="14038"/>
                      <a:pt x="48685" y="15943"/>
                    </a:cubicBezTo>
                    <a:cubicBezTo>
                      <a:pt x="48709" y="17467"/>
                      <a:pt x="48780" y="19014"/>
                      <a:pt x="48828" y="20538"/>
                    </a:cubicBezTo>
                    <a:lnTo>
                      <a:pt x="48828" y="21169"/>
                    </a:lnTo>
                    <a:cubicBezTo>
                      <a:pt x="48764" y="21172"/>
                      <a:pt x="48701" y="21173"/>
                      <a:pt x="48638" y="21173"/>
                    </a:cubicBezTo>
                    <a:cubicBezTo>
                      <a:pt x="48003" y="21173"/>
                      <a:pt x="47386" y="21073"/>
                      <a:pt x="46780" y="21062"/>
                    </a:cubicBezTo>
                    <a:cubicBezTo>
                      <a:pt x="46839" y="17264"/>
                      <a:pt x="46899" y="13347"/>
                      <a:pt x="46958" y="9620"/>
                    </a:cubicBezTo>
                    <a:close/>
                    <a:moveTo>
                      <a:pt x="51400" y="9882"/>
                    </a:moveTo>
                    <a:cubicBezTo>
                      <a:pt x="51400" y="10037"/>
                      <a:pt x="51411" y="10168"/>
                      <a:pt x="51411" y="10299"/>
                    </a:cubicBezTo>
                    <a:cubicBezTo>
                      <a:pt x="51411" y="12168"/>
                      <a:pt x="51411" y="14014"/>
                      <a:pt x="51435" y="15871"/>
                    </a:cubicBezTo>
                    <a:cubicBezTo>
                      <a:pt x="51459" y="17419"/>
                      <a:pt x="51530" y="19122"/>
                      <a:pt x="51578" y="20669"/>
                    </a:cubicBezTo>
                    <a:cubicBezTo>
                      <a:pt x="51578" y="20884"/>
                      <a:pt x="51578" y="20765"/>
                      <a:pt x="51578" y="21515"/>
                    </a:cubicBezTo>
                    <a:lnTo>
                      <a:pt x="49530" y="21515"/>
                    </a:lnTo>
                    <a:cubicBezTo>
                      <a:pt x="49590" y="17062"/>
                      <a:pt x="49649" y="13823"/>
                      <a:pt x="49709" y="10025"/>
                    </a:cubicBezTo>
                    <a:cubicBezTo>
                      <a:pt x="49947" y="10025"/>
                      <a:pt x="50221" y="9930"/>
                      <a:pt x="50507" y="9930"/>
                    </a:cubicBezTo>
                    <a:cubicBezTo>
                      <a:pt x="50780" y="9918"/>
                      <a:pt x="51066" y="9882"/>
                      <a:pt x="51400" y="9882"/>
                    </a:cubicBezTo>
                    <a:close/>
                    <a:moveTo>
                      <a:pt x="54305" y="9620"/>
                    </a:moveTo>
                    <a:lnTo>
                      <a:pt x="54305" y="10347"/>
                    </a:lnTo>
                    <a:cubicBezTo>
                      <a:pt x="54305" y="12121"/>
                      <a:pt x="54221" y="13895"/>
                      <a:pt x="54257" y="15669"/>
                    </a:cubicBezTo>
                    <a:cubicBezTo>
                      <a:pt x="54281" y="17288"/>
                      <a:pt x="54317" y="19086"/>
                      <a:pt x="54364" y="20705"/>
                    </a:cubicBezTo>
                    <a:cubicBezTo>
                      <a:pt x="54364" y="20908"/>
                      <a:pt x="54328" y="20765"/>
                      <a:pt x="54328" y="21515"/>
                    </a:cubicBezTo>
                    <a:lnTo>
                      <a:pt x="52221" y="21515"/>
                    </a:lnTo>
                    <a:cubicBezTo>
                      <a:pt x="52388" y="17062"/>
                      <a:pt x="52459" y="13347"/>
                      <a:pt x="52400" y="9620"/>
                    </a:cubicBezTo>
                    <a:close/>
                    <a:moveTo>
                      <a:pt x="34993" y="24396"/>
                    </a:moveTo>
                    <a:lnTo>
                      <a:pt x="34993" y="26468"/>
                    </a:lnTo>
                    <a:cubicBezTo>
                      <a:pt x="32031" y="26345"/>
                      <a:pt x="29084" y="26259"/>
                      <a:pt x="26129" y="26259"/>
                    </a:cubicBezTo>
                    <a:cubicBezTo>
                      <a:pt x="25365" y="26259"/>
                      <a:pt x="24602" y="26265"/>
                      <a:pt x="23837" y="26277"/>
                    </a:cubicBezTo>
                    <a:lnTo>
                      <a:pt x="23837" y="24587"/>
                    </a:lnTo>
                    <a:lnTo>
                      <a:pt x="34993" y="24396"/>
                    </a:lnTo>
                    <a:close/>
                    <a:moveTo>
                      <a:pt x="34993" y="27146"/>
                    </a:moveTo>
                    <a:lnTo>
                      <a:pt x="34993" y="29218"/>
                    </a:lnTo>
                    <a:cubicBezTo>
                      <a:pt x="32038" y="29105"/>
                      <a:pt x="29091" y="29021"/>
                      <a:pt x="25777" y="29021"/>
                    </a:cubicBezTo>
                    <a:cubicBezTo>
                      <a:pt x="24912" y="29021"/>
                      <a:pt x="24021" y="29027"/>
                      <a:pt x="23098" y="29040"/>
                    </a:cubicBezTo>
                    <a:lnTo>
                      <a:pt x="23098" y="27337"/>
                    </a:lnTo>
                    <a:cubicBezTo>
                      <a:pt x="27563" y="27265"/>
                      <a:pt x="31266" y="27206"/>
                      <a:pt x="34993" y="27146"/>
                    </a:cubicBezTo>
                    <a:close/>
                    <a:moveTo>
                      <a:pt x="34993" y="29909"/>
                    </a:moveTo>
                    <a:lnTo>
                      <a:pt x="34993" y="31921"/>
                    </a:lnTo>
                    <a:cubicBezTo>
                      <a:pt x="31266" y="31849"/>
                      <a:pt x="27551" y="31790"/>
                      <a:pt x="23098" y="31730"/>
                    </a:cubicBezTo>
                    <a:lnTo>
                      <a:pt x="23098" y="30099"/>
                    </a:lnTo>
                    <a:cubicBezTo>
                      <a:pt x="27563" y="30028"/>
                      <a:pt x="31266" y="29968"/>
                      <a:pt x="34993" y="29909"/>
                    </a:cubicBezTo>
                    <a:close/>
                    <a:moveTo>
                      <a:pt x="41611" y="21278"/>
                    </a:moveTo>
                    <a:cubicBezTo>
                      <a:pt x="42042" y="21278"/>
                      <a:pt x="42515" y="21299"/>
                      <a:pt x="42756" y="21336"/>
                    </a:cubicBezTo>
                    <a:cubicBezTo>
                      <a:pt x="42684" y="25087"/>
                      <a:pt x="42625" y="28932"/>
                      <a:pt x="42565" y="32647"/>
                    </a:cubicBezTo>
                    <a:lnTo>
                      <a:pt x="40934" y="32647"/>
                    </a:lnTo>
                    <a:cubicBezTo>
                      <a:pt x="40862" y="28944"/>
                      <a:pt x="40803" y="25087"/>
                      <a:pt x="40732" y="21336"/>
                    </a:cubicBezTo>
                    <a:cubicBezTo>
                      <a:pt x="40846" y="21296"/>
                      <a:pt x="41211" y="21278"/>
                      <a:pt x="41611" y="21278"/>
                    </a:cubicBezTo>
                    <a:close/>
                    <a:moveTo>
                      <a:pt x="37255" y="21515"/>
                    </a:moveTo>
                    <a:lnTo>
                      <a:pt x="37064" y="32659"/>
                    </a:lnTo>
                    <a:lnTo>
                      <a:pt x="35374" y="32659"/>
                    </a:lnTo>
                    <a:lnTo>
                      <a:pt x="35374" y="32218"/>
                    </a:lnTo>
                    <a:cubicBezTo>
                      <a:pt x="35350" y="29778"/>
                      <a:pt x="35350" y="27301"/>
                      <a:pt x="35314" y="24872"/>
                    </a:cubicBezTo>
                    <a:cubicBezTo>
                      <a:pt x="35302" y="23848"/>
                      <a:pt x="35231" y="22955"/>
                      <a:pt x="35195" y="21931"/>
                    </a:cubicBezTo>
                    <a:cubicBezTo>
                      <a:pt x="35195" y="21753"/>
                      <a:pt x="35195" y="21515"/>
                      <a:pt x="35195" y="21515"/>
                    </a:cubicBezTo>
                    <a:close/>
                    <a:moveTo>
                      <a:pt x="39278" y="21228"/>
                    </a:moveTo>
                    <a:cubicBezTo>
                      <a:pt x="39542" y="21228"/>
                      <a:pt x="39808" y="21238"/>
                      <a:pt x="40041" y="21265"/>
                    </a:cubicBezTo>
                    <a:cubicBezTo>
                      <a:pt x="40041" y="22503"/>
                      <a:pt x="39934" y="23729"/>
                      <a:pt x="39922" y="24968"/>
                    </a:cubicBezTo>
                    <a:cubicBezTo>
                      <a:pt x="39910" y="26218"/>
                      <a:pt x="39874" y="27551"/>
                      <a:pt x="39862" y="28825"/>
                    </a:cubicBezTo>
                    <a:cubicBezTo>
                      <a:pt x="39850" y="30087"/>
                      <a:pt x="39862" y="31171"/>
                      <a:pt x="39862" y="32659"/>
                    </a:cubicBezTo>
                    <a:lnTo>
                      <a:pt x="38184" y="32659"/>
                    </a:lnTo>
                    <a:cubicBezTo>
                      <a:pt x="38112" y="28944"/>
                      <a:pt x="38053" y="25087"/>
                      <a:pt x="37993" y="21336"/>
                    </a:cubicBezTo>
                    <a:cubicBezTo>
                      <a:pt x="38148" y="21279"/>
                      <a:pt x="38705" y="21228"/>
                      <a:pt x="39278" y="21228"/>
                    </a:cubicBezTo>
                    <a:close/>
                    <a:moveTo>
                      <a:pt x="45494" y="21515"/>
                    </a:moveTo>
                    <a:cubicBezTo>
                      <a:pt x="45434" y="25230"/>
                      <a:pt x="45375" y="28885"/>
                      <a:pt x="45315" y="32683"/>
                    </a:cubicBezTo>
                    <a:cubicBezTo>
                      <a:pt x="45077" y="32683"/>
                      <a:pt x="44803" y="32623"/>
                      <a:pt x="44530" y="32623"/>
                    </a:cubicBezTo>
                    <a:cubicBezTo>
                      <a:pt x="44256" y="32623"/>
                      <a:pt x="43970" y="32588"/>
                      <a:pt x="43660" y="32588"/>
                    </a:cubicBezTo>
                    <a:cubicBezTo>
                      <a:pt x="43649" y="32457"/>
                      <a:pt x="43625" y="32338"/>
                      <a:pt x="43625" y="32230"/>
                    </a:cubicBezTo>
                    <a:cubicBezTo>
                      <a:pt x="43601" y="29575"/>
                      <a:pt x="43589" y="26896"/>
                      <a:pt x="43553" y="24229"/>
                    </a:cubicBezTo>
                    <a:cubicBezTo>
                      <a:pt x="43541" y="23384"/>
                      <a:pt x="43482" y="22682"/>
                      <a:pt x="43446" y="21836"/>
                    </a:cubicBezTo>
                    <a:cubicBezTo>
                      <a:pt x="43434" y="21693"/>
                      <a:pt x="43446" y="21515"/>
                      <a:pt x="43446" y="21515"/>
                    </a:cubicBezTo>
                    <a:close/>
                    <a:moveTo>
                      <a:pt x="34993" y="33135"/>
                    </a:moveTo>
                    <a:cubicBezTo>
                      <a:pt x="37949" y="33268"/>
                      <a:pt x="40905" y="33340"/>
                      <a:pt x="43862" y="33340"/>
                    </a:cubicBezTo>
                    <a:cubicBezTo>
                      <a:pt x="44620" y="33340"/>
                      <a:pt x="45379" y="33335"/>
                      <a:pt x="46137" y="33326"/>
                    </a:cubicBezTo>
                    <a:lnTo>
                      <a:pt x="46137" y="35028"/>
                    </a:lnTo>
                    <a:cubicBezTo>
                      <a:pt x="46042" y="35052"/>
                      <a:pt x="45935" y="35064"/>
                      <a:pt x="45839" y="35064"/>
                    </a:cubicBezTo>
                    <a:cubicBezTo>
                      <a:pt x="43172" y="35088"/>
                      <a:pt x="40505" y="35100"/>
                      <a:pt x="37850" y="35135"/>
                    </a:cubicBezTo>
                    <a:cubicBezTo>
                      <a:pt x="37017" y="35147"/>
                      <a:pt x="36279" y="35207"/>
                      <a:pt x="35445" y="35231"/>
                    </a:cubicBezTo>
                    <a:lnTo>
                      <a:pt x="34993" y="35231"/>
                    </a:lnTo>
                    <a:lnTo>
                      <a:pt x="34993" y="33135"/>
                    </a:lnTo>
                    <a:close/>
                    <a:moveTo>
                      <a:pt x="11954" y="35933"/>
                    </a:moveTo>
                    <a:lnTo>
                      <a:pt x="23098" y="36136"/>
                    </a:lnTo>
                    <a:lnTo>
                      <a:pt x="23098" y="37767"/>
                    </a:lnTo>
                    <a:lnTo>
                      <a:pt x="11954" y="37957"/>
                    </a:lnTo>
                    <a:lnTo>
                      <a:pt x="11954" y="35933"/>
                    </a:lnTo>
                    <a:close/>
                    <a:moveTo>
                      <a:pt x="34993" y="35945"/>
                    </a:moveTo>
                    <a:lnTo>
                      <a:pt x="46137" y="36124"/>
                    </a:lnTo>
                    <a:lnTo>
                      <a:pt x="46137" y="37791"/>
                    </a:lnTo>
                    <a:cubicBezTo>
                      <a:pt x="46018" y="37814"/>
                      <a:pt x="45899" y="37826"/>
                      <a:pt x="45792" y="37826"/>
                    </a:cubicBezTo>
                    <a:cubicBezTo>
                      <a:pt x="43137" y="37850"/>
                      <a:pt x="40493" y="37862"/>
                      <a:pt x="37838" y="37898"/>
                    </a:cubicBezTo>
                    <a:cubicBezTo>
                      <a:pt x="36993" y="37910"/>
                      <a:pt x="36243" y="37969"/>
                      <a:pt x="35398" y="38005"/>
                    </a:cubicBezTo>
                    <a:cubicBezTo>
                      <a:pt x="35342" y="38009"/>
                      <a:pt x="35278" y="38010"/>
                      <a:pt x="35218" y="38010"/>
                    </a:cubicBezTo>
                    <a:cubicBezTo>
                      <a:pt x="35099" y="38010"/>
                      <a:pt x="34993" y="38005"/>
                      <a:pt x="34993" y="38005"/>
                    </a:cubicBezTo>
                    <a:lnTo>
                      <a:pt x="34993" y="35945"/>
                    </a:lnTo>
                    <a:close/>
                    <a:moveTo>
                      <a:pt x="11954" y="38684"/>
                    </a:moveTo>
                    <a:lnTo>
                      <a:pt x="23098" y="38886"/>
                    </a:lnTo>
                    <a:lnTo>
                      <a:pt x="23098" y="40517"/>
                    </a:lnTo>
                    <a:lnTo>
                      <a:pt x="11954" y="40708"/>
                    </a:lnTo>
                    <a:lnTo>
                      <a:pt x="11954" y="38684"/>
                    </a:lnTo>
                    <a:close/>
                    <a:moveTo>
                      <a:pt x="34993" y="38695"/>
                    </a:moveTo>
                    <a:lnTo>
                      <a:pt x="46137" y="38874"/>
                    </a:lnTo>
                    <a:lnTo>
                      <a:pt x="46137" y="40541"/>
                    </a:lnTo>
                    <a:cubicBezTo>
                      <a:pt x="46018" y="40553"/>
                      <a:pt x="45899" y="40565"/>
                      <a:pt x="45792" y="40565"/>
                    </a:cubicBezTo>
                    <a:cubicBezTo>
                      <a:pt x="43196" y="40589"/>
                      <a:pt x="40601" y="40600"/>
                      <a:pt x="38005" y="40636"/>
                    </a:cubicBezTo>
                    <a:cubicBezTo>
                      <a:pt x="37112" y="40648"/>
                      <a:pt x="36314" y="40708"/>
                      <a:pt x="35433" y="40743"/>
                    </a:cubicBezTo>
                    <a:cubicBezTo>
                      <a:pt x="35374" y="40747"/>
                      <a:pt x="35305" y="40749"/>
                      <a:pt x="35240" y="40749"/>
                    </a:cubicBezTo>
                    <a:cubicBezTo>
                      <a:pt x="35109" y="40749"/>
                      <a:pt x="34993" y="40743"/>
                      <a:pt x="34993" y="40743"/>
                    </a:cubicBezTo>
                    <a:lnTo>
                      <a:pt x="34993" y="38695"/>
                    </a:lnTo>
                    <a:close/>
                    <a:moveTo>
                      <a:pt x="11942" y="41434"/>
                    </a:moveTo>
                    <a:lnTo>
                      <a:pt x="23098" y="41636"/>
                    </a:lnTo>
                    <a:lnTo>
                      <a:pt x="23098" y="43279"/>
                    </a:lnTo>
                    <a:cubicBezTo>
                      <a:pt x="23098" y="43291"/>
                      <a:pt x="23063" y="43315"/>
                      <a:pt x="22955" y="43315"/>
                    </a:cubicBezTo>
                    <a:cubicBezTo>
                      <a:pt x="20503" y="43339"/>
                      <a:pt x="18133" y="43351"/>
                      <a:pt x="15693" y="43387"/>
                    </a:cubicBezTo>
                    <a:cubicBezTo>
                      <a:pt x="14645" y="43398"/>
                      <a:pt x="13561" y="43458"/>
                      <a:pt x="12514" y="43494"/>
                    </a:cubicBezTo>
                    <a:lnTo>
                      <a:pt x="11942" y="43494"/>
                    </a:lnTo>
                    <a:lnTo>
                      <a:pt x="11942" y="41434"/>
                    </a:lnTo>
                    <a:close/>
                    <a:moveTo>
                      <a:pt x="34790" y="41410"/>
                    </a:moveTo>
                    <a:cubicBezTo>
                      <a:pt x="36064" y="41410"/>
                      <a:pt x="37314" y="41505"/>
                      <a:pt x="38565" y="41517"/>
                    </a:cubicBezTo>
                    <a:cubicBezTo>
                      <a:pt x="39827" y="41529"/>
                      <a:pt x="41077" y="41565"/>
                      <a:pt x="42327" y="41577"/>
                    </a:cubicBezTo>
                    <a:cubicBezTo>
                      <a:pt x="42744" y="41581"/>
                      <a:pt x="43141" y="41582"/>
                      <a:pt x="43540" y="41582"/>
                    </a:cubicBezTo>
                    <a:cubicBezTo>
                      <a:pt x="44338" y="41582"/>
                      <a:pt x="45145" y="41577"/>
                      <a:pt x="46137" y="41577"/>
                    </a:cubicBezTo>
                    <a:lnTo>
                      <a:pt x="46137" y="43291"/>
                    </a:lnTo>
                    <a:cubicBezTo>
                      <a:pt x="46030" y="43315"/>
                      <a:pt x="45935" y="43327"/>
                      <a:pt x="45827" y="43327"/>
                    </a:cubicBezTo>
                    <a:cubicBezTo>
                      <a:pt x="43387" y="43339"/>
                      <a:pt x="40934" y="43351"/>
                      <a:pt x="38481" y="43387"/>
                    </a:cubicBezTo>
                    <a:cubicBezTo>
                      <a:pt x="37445" y="43398"/>
                      <a:pt x="36386" y="43470"/>
                      <a:pt x="35338" y="43506"/>
                    </a:cubicBezTo>
                    <a:lnTo>
                      <a:pt x="34802" y="43506"/>
                    </a:lnTo>
                    <a:cubicBezTo>
                      <a:pt x="34766" y="43160"/>
                      <a:pt x="34790" y="42815"/>
                      <a:pt x="34790" y="42470"/>
                    </a:cubicBezTo>
                    <a:cubicBezTo>
                      <a:pt x="34778" y="42113"/>
                      <a:pt x="34790" y="41791"/>
                      <a:pt x="34790" y="41410"/>
                    </a:cubicBezTo>
                    <a:close/>
                    <a:moveTo>
                      <a:pt x="54150" y="32659"/>
                    </a:moveTo>
                    <a:cubicBezTo>
                      <a:pt x="54150" y="32659"/>
                      <a:pt x="54162" y="32933"/>
                      <a:pt x="54162" y="33088"/>
                    </a:cubicBezTo>
                    <a:cubicBezTo>
                      <a:pt x="54162" y="34885"/>
                      <a:pt x="54150" y="36659"/>
                      <a:pt x="54186" y="38469"/>
                    </a:cubicBezTo>
                    <a:cubicBezTo>
                      <a:pt x="54209" y="40065"/>
                      <a:pt x="54281" y="41612"/>
                      <a:pt x="54328" y="43208"/>
                    </a:cubicBezTo>
                    <a:lnTo>
                      <a:pt x="54328" y="43803"/>
                    </a:lnTo>
                    <a:lnTo>
                      <a:pt x="52221" y="43803"/>
                    </a:lnTo>
                    <a:cubicBezTo>
                      <a:pt x="52388" y="40088"/>
                      <a:pt x="52459" y="36374"/>
                      <a:pt x="52400" y="32659"/>
                    </a:cubicBezTo>
                    <a:close/>
                    <a:moveTo>
                      <a:pt x="25039" y="32528"/>
                    </a:moveTo>
                    <a:cubicBezTo>
                      <a:pt x="25325" y="32528"/>
                      <a:pt x="25611" y="32540"/>
                      <a:pt x="25932" y="32540"/>
                    </a:cubicBezTo>
                    <a:cubicBezTo>
                      <a:pt x="25932" y="32707"/>
                      <a:pt x="25956" y="32849"/>
                      <a:pt x="25956" y="32992"/>
                    </a:cubicBezTo>
                    <a:cubicBezTo>
                      <a:pt x="25956" y="34897"/>
                      <a:pt x="25956" y="36814"/>
                      <a:pt x="25980" y="38731"/>
                    </a:cubicBezTo>
                    <a:cubicBezTo>
                      <a:pt x="26003" y="40243"/>
                      <a:pt x="26075" y="41732"/>
                      <a:pt x="26123" y="43244"/>
                    </a:cubicBezTo>
                    <a:lnTo>
                      <a:pt x="26123" y="43803"/>
                    </a:lnTo>
                    <a:lnTo>
                      <a:pt x="24075" y="43815"/>
                    </a:lnTo>
                    <a:cubicBezTo>
                      <a:pt x="24134" y="40100"/>
                      <a:pt x="24194" y="36338"/>
                      <a:pt x="24253" y="32528"/>
                    </a:cubicBezTo>
                    <a:cubicBezTo>
                      <a:pt x="24412" y="32528"/>
                      <a:pt x="24587" y="32533"/>
                      <a:pt x="24767" y="32533"/>
                    </a:cubicBezTo>
                    <a:cubicBezTo>
                      <a:pt x="24857" y="32533"/>
                      <a:pt x="24948" y="32532"/>
                      <a:pt x="25039" y="32528"/>
                    </a:cubicBezTo>
                    <a:close/>
                    <a:moveTo>
                      <a:pt x="27789" y="32528"/>
                    </a:moveTo>
                    <a:cubicBezTo>
                      <a:pt x="28075" y="32528"/>
                      <a:pt x="28361" y="32540"/>
                      <a:pt x="28682" y="32540"/>
                    </a:cubicBezTo>
                    <a:cubicBezTo>
                      <a:pt x="28682" y="32707"/>
                      <a:pt x="28706" y="32849"/>
                      <a:pt x="28706" y="32992"/>
                    </a:cubicBezTo>
                    <a:cubicBezTo>
                      <a:pt x="28706" y="34850"/>
                      <a:pt x="28706" y="36707"/>
                      <a:pt x="28730" y="38564"/>
                    </a:cubicBezTo>
                    <a:cubicBezTo>
                      <a:pt x="28754" y="40112"/>
                      <a:pt x="28825" y="41624"/>
                      <a:pt x="28873" y="43172"/>
                    </a:cubicBezTo>
                    <a:lnTo>
                      <a:pt x="28873" y="43803"/>
                    </a:lnTo>
                    <a:lnTo>
                      <a:pt x="26825" y="43815"/>
                    </a:lnTo>
                    <a:cubicBezTo>
                      <a:pt x="26885" y="40088"/>
                      <a:pt x="26944" y="36338"/>
                      <a:pt x="27004" y="32528"/>
                    </a:cubicBezTo>
                    <a:cubicBezTo>
                      <a:pt x="27162" y="32528"/>
                      <a:pt x="27337" y="32533"/>
                      <a:pt x="27517" y="32533"/>
                    </a:cubicBezTo>
                    <a:cubicBezTo>
                      <a:pt x="27607" y="32533"/>
                      <a:pt x="27698" y="32532"/>
                      <a:pt x="27789" y="32528"/>
                    </a:cubicBezTo>
                    <a:close/>
                    <a:moveTo>
                      <a:pt x="31266" y="32671"/>
                    </a:moveTo>
                    <a:lnTo>
                      <a:pt x="31266" y="33052"/>
                    </a:lnTo>
                    <a:cubicBezTo>
                      <a:pt x="31266" y="34826"/>
                      <a:pt x="31349" y="36600"/>
                      <a:pt x="31385" y="38374"/>
                    </a:cubicBezTo>
                    <a:cubicBezTo>
                      <a:pt x="31409" y="40005"/>
                      <a:pt x="31528" y="41589"/>
                      <a:pt x="31576" y="43220"/>
                    </a:cubicBezTo>
                    <a:cubicBezTo>
                      <a:pt x="31576" y="43422"/>
                      <a:pt x="31623" y="43815"/>
                      <a:pt x="31623" y="43815"/>
                    </a:cubicBezTo>
                    <a:lnTo>
                      <a:pt x="29528" y="43815"/>
                    </a:lnTo>
                    <a:cubicBezTo>
                      <a:pt x="29682" y="40092"/>
                      <a:pt x="29766" y="36382"/>
                      <a:pt x="29707" y="32671"/>
                    </a:cubicBezTo>
                    <a:close/>
                    <a:moveTo>
                      <a:pt x="34183" y="32540"/>
                    </a:moveTo>
                    <a:cubicBezTo>
                      <a:pt x="34183" y="32695"/>
                      <a:pt x="34207" y="32838"/>
                      <a:pt x="34207" y="32992"/>
                    </a:cubicBezTo>
                    <a:cubicBezTo>
                      <a:pt x="34207" y="34207"/>
                      <a:pt x="34183" y="35409"/>
                      <a:pt x="34207" y="36624"/>
                    </a:cubicBezTo>
                    <a:cubicBezTo>
                      <a:pt x="34219" y="38374"/>
                      <a:pt x="34266" y="40124"/>
                      <a:pt x="34302" y="41863"/>
                    </a:cubicBezTo>
                    <a:cubicBezTo>
                      <a:pt x="34314" y="42434"/>
                      <a:pt x="34350" y="42958"/>
                      <a:pt x="34374" y="43529"/>
                    </a:cubicBezTo>
                    <a:cubicBezTo>
                      <a:pt x="34374" y="43625"/>
                      <a:pt x="34374" y="43720"/>
                      <a:pt x="34350" y="43827"/>
                    </a:cubicBezTo>
                    <a:lnTo>
                      <a:pt x="32266" y="43827"/>
                    </a:lnTo>
                    <a:cubicBezTo>
                      <a:pt x="32433" y="40092"/>
                      <a:pt x="32516" y="36334"/>
                      <a:pt x="32457" y="32540"/>
                    </a:cubicBezTo>
                    <a:close/>
                    <a:moveTo>
                      <a:pt x="48649" y="32659"/>
                    </a:moveTo>
                    <a:cubicBezTo>
                      <a:pt x="48661" y="32778"/>
                      <a:pt x="48661" y="32897"/>
                      <a:pt x="48661" y="33016"/>
                    </a:cubicBezTo>
                    <a:cubicBezTo>
                      <a:pt x="48673" y="34945"/>
                      <a:pt x="48661" y="36850"/>
                      <a:pt x="48685" y="38779"/>
                    </a:cubicBezTo>
                    <a:cubicBezTo>
                      <a:pt x="48709" y="40279"/>
                      <a:pt x="48780" y="41779"/>
                      <a:pt x="48828" y="43279"/>
                    </a:cubicBezTo>
                    <a:lnTo>
                      <a:pt x="48828" y="43898"/>
                    </a:lnTo>
                    <a:cubicBezTo>
                      <a:pt x="48221" y="43919"/>
                      <a:pt x="47633" y="43948"/>
                      <a:pt x="47054" y="43948"/>
                    </a:cubicBezTo>
                    <a:cubicBezTo>
                      <a:pt x="46962" y="43948"/>
                      <a:pt x="46871" y="43948"/>
                      <a:pt x="46780" y="43946"/>
                    </a:cubicBezTo>
                    <a:cubicBezTo>
                      <a:pt x="46839" y="40148"/>
                      <a:pt x="46899" y="36374"/>
                      <a:pt x="46958" y="32659"/>
                    </a:cubicBezTo>
                    <a:close/>
                    <a:moveTo>
                      <a:pt x="51364" y="32659"/>
                    </a:moveTo>
                    <a:cubicBezTo>
                      <a:pt x="51423" y="36386"/>
                      <a:pt x="51483" y="40136"/>
                      <a:pt x="51542" y="43887"/>
                    </a:cubicBezTo>
                    <a:cubicBezTo>
                      <a:pt x="51370" y="43939"/>
                      <a:pt x="50794" y="43972"/>
                      <a:pt x="50280" y="43972"/>
                    </a:cubicBezTo>
                    <a:cubicBezTo>
                      <a:pt x="49976" y="43972"/>
                      <a:pt x="49694" y="43961"/>
                      <a:pt x="49530" y="43934"/>
                    </a:cubicBezTo>
                    <a:cubicBezTo>
                      <a:pt x="49590" y="40172"/>
                      <a:pt x="49649" y="36374"/>
                      <a:pt x="49709" y="32659"/>
                    </a:cubicBezTo>
                    <a:close/>
                    <a:moveTo>
                      <a:pt x="34993" y="44351"/>
                    </a:moveTo>
                    <a:lnTo>
                      <a:pt x="34993" y="44363"/>
                    </a:lnTo>
                    <a:lnTo>
                      <a:pt x="34993" y="46423"/>
                    </a:lnTo>
                    <a:cubicBezTo>
                      <a:pt x="32129" y="46304"/>
                      <a:pt x="29272" y="46220"/>
                      <a:pt x="26082" y="46220"/>
                    </a:cubicBezTo>
                    <a:cubicBezTo>
                      <a:pt x="25121" y="46220"/>
                      <a:pt x="24129" y="46227"/>
                      <a:pt x="23098" y="46244"/>
                    </a:cubicBezTo>
                    <a:lnTo>
                      <a:pt x="23098" y="44541"/>
                    </a:lnTo>
                    <a:cubicBezTo>
                      <a:pt x="27563" y="44482"/>
                      <a:pt x="31278" y="44410"/>
                      <a:pt x="34993" y="44351"/>
                    </a:cubicBezTo>
                    <a:close/>
                    <a:moveTo>
                      <a:pt x="11954" y="47101"/>
                    </a:moveTo>
                    <a:lnTo>
                      <a:pt x="11954" y="49173"/>
                    </a:lnTo>
                    <a:cubicBezTo>
                      <a:pt x="9002" y="49050"/>
                      <a:pt x="6035" y="48965"/>
                      <a:pt x="3040" y="48965"/>
                    </a:cubicBezTo>
                    <a:cubicBezTo>
                      <a:pt x="2267" y="48965"/>
                      <a:pt x="1492" y="48970"/>
                      <a:pt x="715" y="48982"/>
                    </a:cubicBezTo>
                    <a:cubicBezTo>
                      <a:pt x="703" y="48899"/>
                      <a:pt x="703" y="48804"/>
                      <a:pt x="715" y="48709"/>
                    </a:cubicBezTo>
                    <a:cubicBezTo>
                      <a:pt x="715" y="48244"/>
                      <a:pt x="679" y="47768"/>
                      <a:pt x="679" y="47292"/>
                    </a:cubicBezTo>
                    <a:lnTo>
                      <a:pt x="11954" y="47101"/>
                    </a:lnTo>
                    <a:close/>
                    <a:moveTo>
                      <a:pt x="34993" y="47101"/>
                    </a:moveTo>
                    <a:lnTo>
                      <a:pt x="34993" y="49173"/>
                    </a:lnTo>
                    <a:cubicBezTo>
                      <a:pt x="32083" y="49061"/>
                      <a:pt x="29064" y="48972"/>
                      <a:pt x="26079" y="48972"/>
                    </a:cubicBezTo>
                    <a:cubicBezTo>
                      <a:pt x="25240" y="48972"/>
                      <a:pt x="24405" y="48979"/>
                      <a:pt x="23575" y="48994"/>
                    </a:cubicBezTo>
                    <a:cubicBezTo>
                      <a:pt x="23575" y="48840"/>
                      <a:pt x="23503" y="48732"/>
                      <a:pt x="23503" y="48625"/>
                    </a:cubicBezTo>
                    <a:cubicBezTo>
                      <a:pt x="23503" y="48185"/>
                      <a:pt x="23587" y="47744"/>
                      <a:pt x="23587" y="47292"/>
                    </a:cubicBezTo>
                    <a:cubicBezTo>
                      <a:pt x="27373" y="47232"/>
                      <a:pt x="31266" y="47173"/>
                      <a:pt x="34993" y="47101"/>
                    </a:cubicBezTo>
                    <a:close/>
                    <a:moveTo>
                      <a:pt x="46137" y="0"/>
                    </a:moveTo>
                    <a:lnTo>
                      <a:pt x="45446" y="607"/>
                    </a:lnTo>
                    <a:cubicBezTo>
                      <a:pt x="45399" y="3644"/>
                      <a:pt x="45375" y="6656"/>
                      <a:pt x="45315" y="9632"/>
                    </a:cubicBezTo>
                    <a:lnTo>
                      <a:pt x="43660" y="9632"/>
                    </a:lnTo>
                    <a:cubicBezTo>
                      <a:pt x="43637" y="9561"/>
                      <a:pt x="43625" y="9489"/>
                      <a:pt x="43637" y="9418"/>
                    </a:cubicBezTo>
                    <a:cubicBezTo>
                      <a:pt x="43613" y="7120"/>
                      <a:pt x="43589" y="4858"/>
                      <a:pt x="43565" y="2548"/>
                    </a:cubicBezTo>
                    <a:lnTo>
                      <a:pt x="42672" y="3382"/>
                    </a:lnTo>
                    <a:cubicBezTo>
                      <a:pt x="42637" y="5477"/>
                      <a:pt x="42601" y="7394"/>
                      <a:pt x="42577" y="9632"/>
                    </a:cubicBezTo>
                    <a:lnTo>
                      <a:pt x="40934" y="9632"/>
                    </a:lnTo>
                    <a:cubicBezTo>
                      <a:pt x="40910" y="8144"/>
                      <a:pt x="40886" y="6727"/>
                      <a:pt x="40862" y="5227"/>
                    </a:cubicBezTo>
                    <a:lnTo>
                      <a:pt x="39874" y="6251"/>
                    </a:lnTo>
                    <a:cubicBezTo>
                      <a:pt x="39862" y="7430"/>
                      <a:pt x="39839" y="8632"/>
                      <a:pt x="39827" y="9823"/>
                    </a:cubicBezTo>
                    <a:cubicBezTo>
                      <a:pt x="39303" y="9835"/>
                      <a:pt x="38743" y="9835"/>
                      <a:pt x="38136" y="9835"/>
                    </a:cubicBezTo>
                    <a:cubicBezTo>
                      <a:pt x="38136" y="9680"/>
                      <a:pt x="38124" y="9537"/>
                      <a:pt x="38124" y="9406"/>
                    </a:cubicBezTo>
                    <a:cubicBezTo>
                      <a:pt x="38124" y="8954"/>
                      <a:pt x="38124" y="8513"/>
                      <a:pt x="38112" y="8061"/>
                    </a:cubicBezTo>
                    <a:lnTo>
                      <a:pt x="37088" y="9001"/>
                    </a:lnTo>
                    <a:lnTo>
                      <a:pt x="37088" y="9632"/>
                    </a:lnTo>
                    <a:lnTo>
                      <a:pt x="36350" y="9632"/>
                    </a:lnTo>
                    <a:lnTo>
                      <a:pt x="35719" y="10382"/>
                    </a:lnTo>
                    <a:cubicBezTo>
                      <a:pt x="38757" y="10507"/>
                      <a:pt x="41614" y="10641"/>
                      <a:pt x="44765" y="10641"/>
                    </a:cubicBezTo>
                    <a:cubicBezTo>
                      <a:pt x="45220" y="10641"/>
                      <a:pt x="45681" y="10638"/>
                      <a:pt x="46149" y="10632"/>
                    </a:cubicBezTo>
                    <a:lnTo>
                      <a:pt x="46149" y="12323"/>
                    </a:lnTo>
                    <a:lnTo>
                      <a:pt x="35005" y="12526"/>
                    </a:lnTo>
                    <a:lnTo>
                      <a:pt x="35005" y="11371"/>
                    </a:lnTo>
                    <a:lnTo>
                      <a:pt x="34278" y="12156"/>
                    </a:lnTo>
                    <a:cubicBezTo>
                      <a:pt x="34326" y="15216"/>
                      <a:pt x="34290" y="17812"/>
                      <a:pt x="34338" y="21515"/>
                    </a:cubicBezTo>
                    <a:lnTo>
                      <a:pt x="32278" y="21515"/>
                    </a:lnTo>
                    <a:cubicBezTo>
                      <a:pt x="32373" y="18538"/>
                      <a:pt x="32445" y="16371"/>
                      <a:pt x="32469" y="13883"/>
                    </a:cubicBezTo>
                    <a:lnTo>
                      <a:pt x="32469" y="13883"/>
                    </a:lnTo>
                    <a:lnTo>
                      <a:pt x="31468" y="14788"/>
                    </a:lnTo>
                    <a:lnTo>
                      <a:pt x="31468" y="15669"/>
                    </a:lnTo>
                    <a:cubicBezTo>
                      <a:pt x="31492" y="17312"/>
                      <a:pt x="31564" y="19098"/>
                      <a:pt x="31623" y="20729"/>
                    </a:cubicBezTo>
                    <a:lnTo>
                      <a:pt x="31623" y="21515"/>
                    </a:lnTo>
                    <a:lnTo>
                      <a:pt x="29528" y="21515"/>
                    </a:lnTo>
                    <a:cubicBezTo>
                      <a:pt x="29587" y="19276"/>
                      <a:pt x="29635" y="18229"/>
                      <a:pt x="29671" y="16669"/>
                    </a:cubicBezTo>
                    <a:lnTo>
                      <a:pt x="29671" y="16669"/>
                    </a:lnTo>
                    <a:lnTo>
                      <a:pt x="28766" y="17479"/>
                    </a:lnTo>
                    <a:cubicBezTo>
                      <a:pt x="28801" y="18526"/>
                      <a:pt x="28837" y="19681"/>
                      <a:pt x="28873" y="20717"/>
                    </a:cubicBezTo>
                    <a:lnTo>
                      <a:pt x="28873" y="21515"/>
                    </a:lnTo>
                    <a:lnTo>
                      <a:pt x="26825" y="21515"/>
                    </a:lnTo>
                    <a:cubicBezTo>
                      <a:pt x="26837" y="20765"/>
                      <a:pt x="26849" y="20098"/>
                      <a:pt x="26861" y="19479"/>
                    </a:cubicBezTo>
                    <a:lnTo>
                      <a:pt x="26861" y="19479"/>
                    </a:lnTo>
                    <a:lnTo>
                      <a:pt x="26111" y="20146"/>
                    </a:lnTo>
                    <a:cubicBezTo>
                      <a:pt x="26111" y="20312"/>
                      <a:pt x="26123" y="20598"/>
                      <a:pt x="26134" y="20753"/>
                    </a:cubicBezTo>
                    <a:lnTo>
                      <a:pt x="26134" y="21515"/>
                    </a:lnTo>
                    <a:lnTo>
                      <a:pt x="25003" y="21515"/>
                    </a:lnTo>
                    <a:lnTo>
                      <a:pt x="24468" y="21991"/>
                    </a:lnTo>
                    <a:cubicBezTo>
                      <a:pt x="27932" y="21931"/>
                      <a:pt x="31278" y="21705"/>
                      <a:pt x="34993" y="21646"/>
                    </a:cubicBezTo>
                    <a:lnTo>
                      <a:pt x="34993" y="23670"/>
                    </a:lnTo>
                    <a:lnTo>
                      <a:pt x="23848" y="23467"/>
                    </a:lnTo>
                    <a:lnTo>
                      <a:pt x="23848" y="22693"/>
                    </a:lnTo>
                    <a:lnTo>
                      <a:pt x="22955" y="23467"/>
                    </a:lnTo>
                    <a:cubicBezTo>
                      <a:pt x="22908" y="26503"/>
                      <a:pt x="22670" y="29682"/>
                      <a:pt x="22622" y="32659"/>
                    </a:cubicBezTo>
                    <a:lnTo>
                      <a:pt x="20979" y="32659"/>
                    </a:lnTo>
                    <a:cubicBezTo>
                      <a:pt x="20943" y="30433"/>
                      <a:pt x="20896" y="27777"/>
                      <a:pt x="20860" y="25384"/>
                    </a:cubicBezTo>
                    <a:lnTo>
                      <a:pt x="19979" y="26301"/>
                    </a:lnTo>
                    <a:cubicBezTo>
                      <a:pt x="19943" y="28408"/>
                      <a:pt x="19907" y="30433"/>
                      <a:pt x="19872" y="32659"/>
                    </a:cubicBezTo>
                    <a:lnTo>
                      <a:pt x="18205" y="32659"/>
                    </a:lnTo>
                    <a:cubicBezTo>
                      <a:pt x="18181" y="32528"/>
                      <a:pt x="18169" y="32385"/>
                      <a:pt x="18169" y="32254"/>
                    </a:cubicBezTo>
                    <a:cubicBezTo>
                      <a:pt x="18157" y="30861"/>
                      <a:pt x="18157" y="29444"/>
                      <a:pt x="18145" y="28063"/>
                    </a:cubicBezTo>
                    <a:lnTo>
                      <a:pt x="17169" y="29087"/>
                    </a:lnTo>
                    <a:cubicBezTo>
                      <a:pt x="17157" y="30254"/>
                      <a:pt x="17133" y="31171"/>
                      <a:pt x="17121" y="32659"/>
                    </a:cubicBezTo>
                    <a:lnTo>
                      <a:pt x="15478" y="32659"/>
                    </a:lnTo>
                    <a:cubicBezTo>
                      <a:pt x="15466" y="31909"/>
                      <a:pt x="15455" y="31385"/>
                      <a:pt x="15443" y="30790"/>
                    </a:cubicBezTo>
                    <a:lnTo>
                      <a:pt x="14419" y="31849"/>
                    </a:lnTo>
                    <a:lnTo>
                      <a:pt x="14419" y="32659"/>
                    </a:lnTo>
                    <a:lnTo>
                      <a:pt x="13633" y="32659"/>
                    </a:lnTo>
                    <a:lnTo>
                      <a:pt x="12811" y="33254"/>
                    </a:lnTo>
                    <a:cubicBezTo>
                      <a:pt x="16288" y="33314"/>
                      <a:pt x="20134" y="33314"/>
                      <a:pt x="23098" y="33373"/>
                    </a:cubicBezTo>
                    <a:lnTo>
                      <a:pt x="23098" y="35005"/>
                    </a:lnTo>
                    <a:lnTo>
                      <a:pt x="11954" y="35207"/>
                    </a:lnTo>
                    <a:lnTo>
                      <a:pt x="11954" y="34064"/>
                    </a:lnTo>
                    <a:lnTo>
                      <a:pt x="11418" y="34635"/>
                    </a:lnTo>
                    <a:cubicBezTo>
                      <a:pt x="11466" y="37707"/>
                      <a:pt x="11585" y="40827"/>
                      <a:pt x="11645" y="43803"/>
                    </a:cubicBezTo>
                    <a:lnTo>
                      <a:pt x="9573" y="43803"/>
                    </a:lnTo>
                    <a:cubicBezTo>
                      <a:pt x="9680" y="41565"/>
                      <a:pt x="9740" y="38862"/>
                      <a:pt x="9763" y="36374"/>
                    </a:cubicBezTo>
                    <a:lnTo>
                      <a:pt x="9763" y="36374"/>
                    </a:lnTo>
                    <a:lnTo>
                      <a:pt x="8763" y="37386"/>
                    </a:lnTo>
                    <a:lnTo>
                      <a:pt x="8763" y="38422"/>
                    </a:lnTo>
                    <a:cubicBezTo>
                      <a:pt x="8787" y="40029"/>
                      <a:pt x="8870" y="41589"/>
                      <a:pt x="8918" y="43184"/>
                    </a:cubicBezTo>
                    <a:lnTo>
                      <a:pt x="8918" y="43803"/>
                    </a:lnTo>
                    <a:lnTo>
                      <a:pt x="6823" y="43803"/>
                    </a:lnTo>
                    <a:cubicBezTo>
                      <a:pt x="6882" y="42315"/>
                      <a:pt x="6930" y="40720"/>
                      <a:pt x="6965" y="39160"/>
                    </a:cubicBezTo>
                    <a:lnTo>
                      <a:pt x="6965" y="39160"/>
                    </a:lnTo>
                    <a:lnTo>
                      <a:pt x="6061" y="40077"/>
                    </a:lnTo>
                    <a:cubicBezTo>
                      <a:pt x="6096" y="41112"/>
                      <a:pt x="6132" y="42124"/>
                      <a:pt x="6168" y="43160"/>
                    </a:cubicBezTo>
                    <a:lnTo>
                      <a:pt x="6168" y="43803"/>
                    </a:lnTo>
                    <a:lnTo>
                      <a:pt x="4120" y="43803"/>
                    </a:lnTo>
                    <a:cubicBezTo>
                      <a:pt x="4132" y="43053"/>
                      <a:pt x="4144" y="42601"/>
                      <a:pt x="4156" y="41970"/>
                    </a:cubicBezTo>
                    <a:lnTo>
                      <a:pt x="4156" y="41970"/>
                    </a:lnTo>
                    <a:lnTo>
                      <a:pt x="3405" y="42744"/>
                    </a:lnTo>
                    <a:cubicBezTo>
                      <a:pt x="3405" y="42910"/>
                      <a:pt x="3417" y="43089"/>
                      <a:pt x="3429" y="43256"/>
                    </a:cubicBezTo>
                    <a:cubicBezTo>
                      <a:pt x="3429" y="43434"/>
                      <a:pt x="3429" y="43637"/>
                      <a:pt x="3429" y="43827"/>
                    </a:cubicBezTo>
                    <a:cubicBezTo>
                      <a:pt x="3102" y="43877"/>
                      <a:pt x="2783" y="43901"/>
                      <a:pt x="2458" y="43901"/>
                    </a:cubicBezTo>
                    <a:cubicBezTo>
                      <a:pt x="2393" y="43901"/>
                      <a:pt x="2328" y="43900"/>
                      <a:pt x="2262" y="43898"/>
                    </a:cubicBezTo>
                    <a:lnTo>
                      <a:pt x="1596" y="44518"/>
                    </a:lnTo>
                    <a:cubicBezTo>
                      <a:pt x="5060" y="44458"/>
                      <a:pt x="8239" y="44399"/>
                      <a:pt x="11954" y="44339"/>
                    </a:cubicBezTo>
                    <a:lnTo>
                      <a:pt x="11954" y="46363"/>
                    </a:lnTo>
                    <a:lnTo>
                      <a:pt x="810" y="46173"/>
                    </a:lnTo>
                    <a:lnTo>
                      <a:pt x="810" y="45399"/>
                    </a:lnTo>
                    <a:lnTo>
                      <a:pt x="84" y="46101"/>
                    </a:lnTo>
                    <a:cubicBezTo>
                      <a:pt x="60" y="47316"/>
                      <a:pt x="24" y="48268"/>
                      <a:pt x="0" y="49744"/>
                    </a:cubicBezTo>
                    <a:lnTo>
                      <a:pt x="12633" y="49744"/>
                    </a:lnTo>
                    <a:cubicBezTo>
                      <a:pt x="12633" y="49006"/>
                      <a:pt x="12621" y="47958"/>
                      <a:pt x="12609" y="47066"/>
                    </a:cubicBezTo>
                    <a:cubicBezTo>
                      <a:pt x="12597" y="46196"/>
                      <a:pt x="12526" y="45268"/>
                      <a:pt x="12490" y="44387"/>
                    </a:cubicBezTo>
                    <a:cubicBezTo>
                      <a:pt x="12490" y="44220"/>
                      <a:pt x="12490" y="43791"/>
                      <a:pt x="12490" y="43791"/>
                    </a:cubicBezTo>
                    <a:lnTo>
                      <a:pt x="14585" y="43791"/>
                    </a:lnTo>
                    <a:cubicBezTo>
                      <a:pt x="14597" y="45280"/>
                      <a:pt x="14490" y="46327"/>
                      <a:pt x="14478" y="47577"/>
                    </a:cubicBezTo>
                    <a:cubicBezTo>
                      <a:pt x="14478" y="48280"/>
                      <a:pt x="14454" y="48994"/>
                      <a:pt x="14443" y="49744"/>
                    </a:cubicBezTo>
                    <a:lnTo>
                      <a:pt x="15383" y="49744"/>
                    </a:lnTo>
                    <a:cubicBezTo>
                      <a:pt x="15383" y="48994"/>
                      <a:pt x="15371" y="47911"/>
                      <a:pt x="15359" y="46994"/>
                    </a:cubicBezTo>
                    <a:cubicBezTo>
                      <a:pt x="15347" y="46137"/>
                      <a:pt x="15276" y="45220"/>
                      <a:pt x="15240" y="44351"/>
                    </a:cubicBezTo>
                    <a:cubicBezTo>
                      <a:pt x="15228" y="44196"/>
                      <a:pt x="15240" y="43791"/>
                      <a:pt x="15240" y="43791"/>
                    </a:cubicBezTo>
                    <a:lnTo>
                      <a:pt x="17300" y="43791"/>
                    </a:lnTo>
                    <a:cubicBezTo>
                      <a:pt x="17276" y="46030"/>
                      <a:pt x="17240" y="47518"/>
                      <a:pt x="17205" y="49744"/>
                    </a:cubicBezTo>
                    <a:lnTo>
                      <a:pt x="18145" y="49744"/>
                    </a:lnTo>
                    <a:cubicBezTo>
                      <a:pt x="18110" y="47506"/>
                      <a:pt x="18074" y="45887"/>
                      <a:pt x="18038" y="43934"/>
                    </a:cubicBezTo>
                    <a:cubicBezTo>
                      <a:pt x="18188" y="43887"/>
                      <a:pt x="18693" y="43859"/>
                      <a:pt x="19175" y="43859"/>
                    </a:cubicBezTo>
                    <a:cubicBezTo>
                      <a:pt x="19538" y="43859"/>
                      <a:pt x="19888" y="43875"/>
                      <a:pt x="20062" y="43910"/>
                    </a:cubicBezTo>
                    <a:cubicBezTo>
                      <a:pt x="20027" y="45851"/>
                      <a:pt x="19991" y="47506"/>
                      <a:pt x="19955" y="49733"/>
                    </a:cubicBezTo>
                    <a:lnTo>
                      <a:pt x="20884" y="49733"/>
                    </a:lnTo>
                    <a:cubicBezTo>
                      <a:pt x="20884" y="48994"/>
                      <a:pt x="20872" y="47851"/>
                      <a:pt x="20860" y="46899"/>
                    </a:cubicBezTo>
                    <a:cubicBezTo>
                      <a:pt x="20848" y="46053"/>
                      <a:pt x="20789" y="45149"/>
                      <a:pt x="20741" y="44303"/>
                    </a:cubicBezTo>
                    <a:lnTo>
                      <a:pt x="20741" y="43791"/>
                    </a:lnTo>
                    <a:lnTo>
                      <a:pt x="22801" y="43791"/>
                    </a:lnTo>
                    <a:cubicBezTo>
                      <a:pt x="22777" y="46018"/>
                      <a:pt x="22741" y="47506"/>
                      <a:pt x="22705" y="49733"/>
                    </a:cubicBezTo>
                    <a:lnTo>
                      <a:pt x="35314" y="49733"/>
                    </a:lnTo>
                    <a:cubicBezTo>
                      <a:pt x="35302" y="48994"/>
                      <a:pt x="35290" y="47554"/>
                      <a:pt x="35278" y="46446"/>
                    </a:cubicBezTo>
                    <a:cubicBezTo>
                      <a:pt x="35267" y="45756"/>
                      <a:pt x="35219" y="44994"/>
                      <a:pt x="35195" y="44303"/>
                    </a:cubicBezTo>
                    <a:lnTo>
                      <a:pt x="35195" y="43791"/>
                    </a:lnTo>
                    <a:lnTo>
                      <a:pt x="37291" y="43791"/>
                    </a:lnTo>
                    <a:cubicBezTo>
                      <a:pt x="37303" y="45280"/>
                      <a:pt x="37195" y="46315"/>
                      <a:pt x="37183" y="47566"/>
                    </a:cubicBezTo>
                    <a:cubicBezTo>
                      <a:pt x="37183" y="48268"/>
                      <a:pt x="37172" y="48994"/>
                      <a:pt x="37148" y="49733"/>
                    </a:cubicBezTo>
                    <a:lnTo>
                      <a:pt x="38088" y="49733"/>
                    </a:lnTo>
                    <a:cubicBezTo>
                      <a:pt x="38088" y="48994"/>
                      <a:pt x="38076" y="47899"/>
                      <a:pt x="38065" y="46982"/>
                    </a:cubicBezTo>
                    <a:cubicBezTo>
                      <a:pt x="38053" y="46113"/>
                      <a:pt x="37981" y="45208"/>
                      <a:pt x="37945" y="44351"/>
                    </a:cubicBezTo>
                    <a:cubicBezTo>
                      <a:pt x="37945" y="44184"/>
                      <a:pt x="37945" y="43791"/>
                      <a:pt x="37945" y="43791"/>
                    </a:cubicBezTo>
                    <a:lnTo>
                      <a:pt x="40005" y="43791"/>
                    </a:lnTo>
                    <a:cubicBezTo>
                      <a:pt x="39981" y="46018"/>
                      <a:pt x="39946" y="47506"/>
                      <a:pt x="39910" y="49733"/>
                    </a:cubicBezTo>
                    <a:lnTo>
                      <a:pt x="40851" y="49733"/>
                    </a:lnTo>
                    <a:cubicBezTo>
                      <a:pt x="40815" y="47506"/>
                      <a:pt x="40779" y="46018"/>
                      <a:pt x="40743" y="43791"/>
                    </a:cubicBezTo>
                    <a:lnTo>
                      <a:pt x="42756" y="43791"/>
                    </a:lnTo>
                    <a:cubicBezTo>
                      <a:pt x="42732" y="46018"/>
                      <a:pt x="42696" y="47506"/>
                      <a:pt x="42660" y="49733"/>
                    </a:cubicBezTo>
                    <a:lnTo>
                      <a:pt x="43601" y="49733"/>
                    </a:lnTo>
                    <a:cubicBezTo>
                      <a:pt x="43565" y="47506"/>
                      <a:pt x="43529" y="45875"/>
                      <a:pt x="43494" y="43934"/>
                    </a:cubicBezTo>
                    <a:cubicBezTo>
                      <a:pt x="43650" y="43887"/>
                      <a:pt x="44166" y="43859"/>
                      <a:pt x="44647" y="43859"/>
                    </a:cubicBezTo>
                    <a:cubicBezTo>
                      <a:pt x="45009" y="43859"/>
                      <a:pt x="45352" y="43875"/>
                      <a:pt x="45506" y="43910"/>
                    </a:cubicBezTo>
                    <a:cubicBezTo>
                      <a:pt x="45482" y="45851"/>
                      <a:pt x="45446" y="47506"/>
                      <a:pt x="45411" y="49733"/>
                    </a:cubicBezTo>
                    <a:lnTo>
                      <a:pt x="56543" y="49733"/>
                    </a:lnTo>
                    <a:lnTo>
                      <a:pt x="56543" y="49137"/>
                    </a:lnTo>
                    <a:cubicBezTo>
                      <a:pt x="53759" y="49039"/>
                      <a:pt x="51400" y="48968"/>
                      <a:pt x="48836" y="48968"/>
                    </a:cubicBezTo>
                    <a:cubicBezTo>
                      <a:pt x="47968" y="48968"/>
                      <a:pt x="47076" y="48976"/>
                      <a:pt x="46137" y="48994"/>
                    </a:cubicBezTo>
                    <a:lnTo>
                      <a:pt x="46137" y="47292"/>
                    </a:lnTo>
                    <a:cubicBezTo>
                      <a:pt x="49852" y="47232"/>
                      <a:pt x="52828" y="47173"/>
                      <a:pt x="56543" y="47113"/>
                    </a:cubicBezTo>
                    <a:lnTo>
                      <a:pt x="56543" y="46363"/>
                    </a:lnTo>
                    <a:cubicBezTo>
                      <a:pt x="52816" y="46304"/>
                      <a:pt x="49852" y="46244"/>
                      <a:pt x="46137" y="46173"/>
                    </a:cubicBezTo>
                    <a:lnTo>
                      <a:pt x="46137" y="44541"/>
                    </a:lnTo>
                    <a:cubicBezTo>
                      <a:pt x="49852" y="44482"/>
                      <a:pt x="52828" y="44422"/>
                      <a:pt x="56543" y="44363"/>
                    </a:cubicBezTo>
                    <a:lnTo>
                      <a:pt x="56543" y="43803"/>
                    </a:lnTo>
                    <a:lnTo>
                      <a:pt x="54983" y="43803"/>
                    </a:lnTo>
                    <a:cubicBezTo>
                      <a:pt x="55138" y="40088"/>
                      <a:pt x="55221" y="36374"/>
                      <a:pt x="55162" y="32659"/>
                    </a:cubicBezTo>
                    <a:lnTo>
                      <a:pt x="56543" y="32659"/>
                    </a:lnTo>
                    <a:lnTo>
                      <a:pt x="56543" y="31897"/>
                    </a:lnTo>
                    <a:cubicBezTo>
                      <a:pt x="52828" y="31849"/>
                      <a:pt x="49625" y="31790"/>
                      <a:pt x="46089" y="31730"/>
                    </a:cubicBezTo>
                    <a:cubicBezTo>
                      <a:pt x="46077" y="31206"/>
                      <a:pt x="46054" y="30647"/>
                      <a:pt x="46054" y="30087"/>
                    </a:cubicBezTo>
                    <a:cubicBezTo>
                      <a:pt x="49566" y="30028"/>
                      <a:pt x="52828" y="29968"/>
                      <a:pt x="56543" y="29909"/>
                    </a:cubicBezTo>
                    <a:lnTo>
                      <a:pt x="56543" y="29194"/>
                    </a:lnTo>
                    <a:cubicBezTo>
                      <a:pt x="53721" y="29086"/>
                      <a:pt x="51326" y="29018"/>
                      <a:pt x="48709" y="29018"/>
                    </a:cubicBezTo>
                    <a:cubicBezTo>
                      <a:pt x="47880" y="29018"/>
                      <a:pt x="47030" y="29025"/>
                      <a:pt x="46137" y="29040"/>
                    </a:cubicBezTo>
                    <a:lnTo>
                      <a:pt x="46137" y="27313"/>
                    </a:lnTo>
                    <a:cubicBezTo>
                      <a:pt x="46244" y="27301"/>
                      <a:pt x="46351" y="27289"/>
                      <a:pt x="46458" y="27289"/>
                    </a:cubicBezTo>
                    <a:cubicBezTo>
                      <a:pt x="49102" y="27265"/>
                      <a:pt x="51697" y="27242"/>
                      <a:pt x="54340" y="27206"/>
                    </a:cubicBezTo>
                    <a:cubicBezTo>
                      <a:pt x="55090" y="27194"/>
                      <a:pt x="55805" y="27158"/>
                      <a:pt x="56543" y="27123"/>
                    </a:cubicBezTo>
                    <a:lnTo>
                      <a:pt x="56543" y="26444"/>
                    </a:lnTo>
                    <a:cubicBezTo>
                      <a:pt x="53712" y="26335"/>
                      <a:pt x="51321" y="26268"/>
                      <a:pt x="48707" y="26268"/>
                    </a:cubicBezTo>
                    <a:cubicBezTo>
                      <a:pt x="47880" y="26268"/>
                      <a:pt x="47030" y="26275"/>
                      <a:pt x="46137" y="26289"/>
                    </a:cubicBezTo>
                    <a:lnTo>
                      <a:pt x="46137" y="24587"/>
                    </a:lnTo>
                    <a:cubicBezTo>
                      <a:pt x="49864" y="24527"/>
                      <a:pt x="52828" y="24468"/>
                      <a:pt x="56543" y="24408"/>
                    </a:cubicBezTo>
                    <a:lnTo>
                      <a:pt x="56543" y="23646"/>
                    </a:lnTo>
                    <a:cubicBezTo>
                      <a:pt x="52816" y="23586"/>
                      <a:pt x="49852" y="23527"/>
                      <a:pt x="46137" y="23467"/>
                    </a:cubicBezTo>
                    <a:lnTo>
                      <a:pt x="46137" y="21836"/>
                    </a:lnTo>
                    <a:cubicBezTo>
                      <a:pt x="49864" y="21777"/>
                      <a:pt x="52828" y="21717"/>
                      <a:pt x="56543" y="21658"/>
                    </a:cubicBezTo>
                    <a:lnTo>
                      <a:pt x="56543" y="21181"/>
                    </a:lnTo>
                    <a:cubicBezTo>
                      <a:pt x="56454" y="21185"/>
                      <a:pt x="56365" y="21187"/>
                      <a:pt x="56276" y="21187"/>
                    </a:cubicBezTo>
                    <a:cubicBezTo>
                      <a:pt x="55818" y="21187"/>
                      <a:pt x="55361" y="21134"/>
                      <a:pt x="54912" y="21015"/>
                    </a:cubicBezTo>
                    <a:cubicBezTo>
                      <a:pt x="55067" y="17276"/>
                      <a:pt x="55221" y="13335"/>
                      <a:pt x="55162" y="9620"/>
                    </a:cubicBezTo>
                    <a:lnTo>
                      <a:pt x="56543" y="9620"/>
                    </a:lnTo>
                    <a:lnTo>
                      <a:pt x="56543" y="9192"/>
                    </a:lnTo>
                    <a:cubicBezTo>
                      <a:pt x="52816" y="9132"/>
                      <a:pt x="49852" y="9073"/>
                      <a:pt x="46137" y="9025"/>
                    </a:cubicBezTo>
                    <a:lnTo>
                      <a:pt x="46137" y="7394"/>
                    </a:lnTo>
                    <a:cubicBezTo>
                      <a:pt x="49864" y="7334"/>
                      <a:pt x="52828" y="7275"/>
                      <a:pt x="56543" y="7215"/>
                    </a:cubicBezTo>
                    <a:lnTo>
                      <a:pt x="56543" y="6489"/>
                    </a:lnTo>
                    <a:cubicBezTo>
                      <a:pt x="53759" y="6391"/>
                      <a:pt x="51400" y="6320"/>
                      <a:pt x="48836" y="6320"/>
                    </a:cubicBezTo>
                    <a:cubicBezTo>
                      <a:pt x="47968" y="6320"/>
                      <a:pt x="47076" y="6328"/>
                      <a:pt x="46137" y="6346"/>
                    </a:cubicBezTo>
                    <a:lnTo>
                      <a:pt x="46137" y="4632"/>
                    </a:lnTo>
                    <a:cubicBezTo>
                      <a:pt x="49864" y="4572"/>
                      <a:pt x="52828" y="4513"/>
                      <a:pt x="56543" y="4453"/>
                    </a:cubicBezTo>
                    <a:lnTo>
                      <a:pt x="56543" y="3739"/>
                    </a:lnTo>
                    <a:cubicBezTo>
                      <a:pt x="53712" y="3630"/>
                      <a:pt x="51321" y="3563"/>
                      <a:pt x="48707" y="3563"/>
                    </a:cubicBezTo>
                    <a:cubicBezTo>
                      <a:pt x="47880" y="3563"/>
                      <a:pt x="47030" y="3570"/>
                      <a:pt x="46137" y="3584"/>
                    </a:cubicBezTo>
                    <a:lnTo>
                      <a:pt x="46137" y="1881"/>
                    </a:lnTo>
                    <a:cubicBezTo>
                      <a:pt x="49864" y="1822"/>
                      <a:pt x="52828" y="1762"/>
                      <a:pt x="56543" y="1703"/>
                    </a:cubicBezTo>
                    <a:lnTo>
                      <a:pt x="56543" y="965"/>
                    </a:lnTo>
                    <a:cubicBezTo>
                      <a:pt x="55055" y="917"/>
                      <a:pt x="53340" y="869"/>
                      <a:pt x="51721" y="846"/>
                    </a:cubicBezTo>
                    <a:cubicBezTo>
                      <a:pt x="51098" y="838"/>
                      <a:pt x="50517" y="835"/>
                      <a:pt x="49937" y="835"/>
                    </a:cubicBezTo>
                    <a:cubicBezTo>
                      <a:pt x="48777" y="835"/>
                      <a:pt x="47621" y="846"/>
                      <a:pt x="46137" y="846"/>
                    </a:cubicBezTo>
                    <a:lnTo>
                      <a:pt x="4613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7" name="Google Shape;1177;p56"/>
              <p:cNvSpPr/>
              <p:nvPr/>
            </p:nvSpPr>
            <p:spPr>
              <a:xfrm>
                <a:off x="498850" y="4648625"/>
                <a:ext cx="23250" cy="43775"/>
              </a:xfrm>
              <a:custGeom>
                <a:avLst/>
                <a:gdLst/>
                <a:ahLst/>
                <a:cxnLst/>
                <a:rect l="l" t="t" r="r" b="b"/>
                <a:pathLst>
                  <a:path w="930" h="1751" extrusionOk="0">
                    <a:moveTo>
                      <a:pt x="906" y="0"/>
                    </a:moveTo>
                    <a:lnTo>
                      <a:pt x="13" y="893"/>
                    </a:lnTo>
                    <a:cubicBezTo>
                      <a:pt x="13" y="1191"/>
                      <a:pt x="1" y="1750"/>
                      <a:pt x="1" y="1750"/>
                    </a:cubicBezTo>
                    <a:lnTo>
                      <a:pt x="930" y="1750"/>
                    </a:lnTo>
                    <a:cubicBezTo>
                      <a:pt x="918" y="1012"/>
                      <a:pt x="918" y="584"/>
                      <a:pt x="90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78" name="Google Shape;1178;p56"/>
            <p:cNvGrpSpPr/>
            <p:nvPr/>
          </p:nvGrpSpPr>
          <p:grpSpPr>
            <a:xfrm flipH="1">
              <a:off x="66" y="3944189"/>
              <a:ext cx="1210932" cy="1199495"/>
              <a:chOff x="498850" y="3224050"/>
              <a:chExt cx="1482350" cy="1468350"/>
            </a:xfrm>
          </p:grpSpPr>
          <p:sp>
            <p:nvSpPr>
              <p:cNvPr id="1179" name="Google Shape;1179;p56"/>
              <p:cNvSpPr/>
              <p:nvPr/>
            </p:nvSpPr>
            <p:spPr>
              <a:xfrm>
                <a:off x="1742175" y="3224050"/>
                <a:ext cx="239025" cy="202725"/>
              </a:xfrm>
              <a:custGeom>
                <a:avLst/>
                <a:gdLst/>
                <a:ahLst/>
                <a:cxnLst/>
                <a:rect l="l" t="t" r="r" b="b"/>
                <a:pathLst>
                  <a:path w="9561" h="8109" extrusionOk="0">
                    <a:moveTo>
                      <a:pt x="8192" y="0"/>
                    </a:moveTo>
                    <a:lnTo>
                      <a:pt x="7192" y="988"/>
                    </a:lnTo>
                    <a:cubicBezTo>
                      <a:pt x="7192" y="1334"/>
                      <a:pt x="7192" y="1679"/>
                      <a:pt x="7204" y="2024"/>
                    </a:cubicBezTo>
                    <a:cubicBezTo>
                      <a:pt x="7227" y="3620"/>
                      <a:pt x="7299" y="5215"/>
                      <a:pt x="7346" y="6822"/>
                    </a:cubicBezTo>
                    <a:cubicBezTo>
                      <a:pt x="7358" y="7025"/>
                      <a:pt x="7346" y="7215"/>
                      <a:pt x="7346" y="7477"/>
                    </a:cubicBezTo>
                    <a:cubicBezTo>
                      <a:pt x="7055" y="7487"/>
                      <a:pt x="6767" y="7491"/>
                      <a:pt x="6476" y="7491"/>
                    </a:cubicBezTo>
                    <a:cubicBezTo>
                      <a:pt x="6080" y="7491"/>
                      <a:pt x="5677" y="7484"/>
                      <a:pt x="5251" y="7477"/>
                    </a:cubicBezTo>
                    <a:cubicBezTo>
                      <a:pt x="5310" y="5906"/>
                      <a:pt x="5370" y="4346"/>
                      <a:pt x="5394" y="2786"/>
                    </a:cubicBezTo>
                    <a:lnTo>
                      <a:pt x="5394" y="2786"/>
                    </a:lnTo>
                    <a:lnTo>
                      <a:pt x="4501" y="3691"/>
                    </a:lnTo>
                    <a:cubicBezTo>
                      <a:pt x="4525" y="4715"/>
                      <a:pt x="4560" y="5751"/>
                      <a:pt x="4596" y="6775"/>
                    </a:cubicBezTo>
                    <a:lnTo>
                      <a:pt x="4596" y="7418"/>
                    </a:lnTo>
                    <a:cubicBezTo>
                      <a:pt x="4419" y="7467"/>
                      <a:pt x="3906" y="7496"/>
                      <a:pt x="3414" y="7496"/>
                    </a:cubicBezTo>
                    <a:cubicBezTo>
                      <a:pt x="3078" y="7496"/>
                      <a:pt x="2751" y="7482"/>
                      <a:pt x="2548" y="7453"/>
                    </a:cubicBezTo>
                    <a:cubicBezTo>
                      <a:pt x="2560" y="6834"/>
                      <a:pt x="2572" y="6215"/>
                      <a:pt x="2584" y="5596"/>
                    </a:cubicBezTo>
                    <a:lnTo>
                      <a:pt x="2584" y="5596"/>
                    </a:lnTo>
                    <a:lnTo>
                      <a:pt x="1798" y="6382"/>
                    </a:lnTo>
                    <a:cubicBezTo>
                      <a:pt x="1798" y="6727"/>
                      <a:pt x="1810" y="7084"/>
                      <a:pt x="1810" y="7430"/>
                    </a:cubicBezTo>
                    <a:cubicBezTo>
                      <a:pt x="1504" y="7469"/>
                      <a:pt x="1190" y="7492"/>
                      <a:pt x="882" y="7492"/>
                    </a:cubicBezTo>
                    <a:cubicBezTo>
                      <a:pt x="818" y="7492"/>
                      <a:pt x="754" y="7491"/>
                      <a:pt x="691" y="7489"/>
                    </a:cubicBezTo>
                    <a:lnTo>
                      <a:pt x="0" y="8108"/>
                    </a:lnTo>
                    <a:cubicBezTo>
                      <a:pt x="3215" y="8049"/>
                      <a:pt x="6584" y="7989"/>
                      <a:pt x="9561" y="7941"/>
                    </a:cubicBezTo>
                    <a:lnTo>
                      <a:pt x="9561" y="7465"/>
                    </a:lnTo>
                    <a:lnTo>
                      <a:pt x="8001" y="7465"/>
                    </a:lnTo>
                    <a:cubicBezTo>
                      <a:pt x="8108" y="5239"/>
                      <a:pt x="8168" y="2488"/>
                      <a:pt x="819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0" name="Google Shape;1180;p56"/>
              <p:cNvSpPr/>
              <p:nvPr/>
            </p:nvSpPr>
            <p:spPr>
              <a:xfrm>
                <a:off x="567625" y="3448775"/>
                <a:ext cx="1413575" cy="1243625"/>
              </a:xfrm>
              <a:custGeom>
                <a:avLst/>
                <a:gdLst/>
                <a:ahLst/>
                <a:cxnLst/>
                <a:rect l="l" t="t" r="r" b="b"/>
                <a:pathLst>
                  <a:path w="56543" h="49745" extrusionOk="0">
                    <a:moveTo>
                      <a:pt x="34838" y="13228"/>
                    </a:moveTo>
                    <a:lnTo>
                      <a:pt x="34838" y="13240"/>
                    </a:lnTo>
                    <a:lnTo>
                      <a:pt x="46137" y="13430"/>
                    </a:lnTo>
                    <a:lnTo>
                      <a:pt x="46137" y="15074"/>
                    </a:lnTo>
                    <a:lnTo>
                      <a:pt x="34850" y="15264"/>
                    </a:lnTo>
                    <a:cubicBezTo>
                      <a:pt x="34778" y="14978"/>
                      <a:pt x="34766" y="13585"/>
                      <a:pt x="34838" y="13228"/>
                    </a:cubicBezTo>
                    <a:close/>
                    <a:moveTo>
                      <a:pt x="34993" y="15978"/>
                    </a:moveTo>
                    <a:lnTo>
                      <a:pt x="46137" y="16181"/>
                    </a:lnTo>
                    <a:lnTo>
                      <a:pt x="46137" y="17812"/>
                    </a:lnTo>
                    <a:lnTo>
                      <a:pt x="34993" y="18002"/>
                    </a:lnTo>
                    <a:lnTo>
                      <a:pt x="34993" y="15978"/>
                    </a:lnTo>
                    <a:close/>
                    <a:moveTo>
                      <a:pt x="34790" y="18693"/>
                    </a:moveTo>
                    <a:cubicBezTo>
                      <a:pt x="36695" y="18753"/>
                      <a:pt x="38588" y="18824"/>
                      <a:pt x="40481" y="18848"/>
                    </a:cubicBezTo>
                    <a:cubicBezTo>
                      <a:pt x="41109" y="18852"/>
                      <a:pt x="41697" y="18853"/>
                      <a:pt x="42286" y="18853"/>
                    </a:cubicBezTo>
                    <a:cubicBezTo>
                      <a:pt x="43465" y="18853"/>
                      <a:pt x="44645" y="18848"/>
                      <a:pt x="46137" y="18848"/>
                    </a:cubicBezTo>
                    <a:lnTo>
                      <a:pt x="46137" y="20538"/>
                    </a:lnTo>
                    <a:lnTo>
                      <a:pt x="34790" y="20753"/>
                    </a:lnTo>
                    <a:cubicBezTo>
                      <a:pt x="34790" y="20443"/>
                      <a:pt x="34790" y="20098"/>
                      <a:pt x="34790" y="19753"/>
                    </a:cubicBezTo>
                    <a:cubicBezTo>
                      <a:pt x="34778" y="19407"/>
                      <a:pt x="34790" y="19086"/>
                      <a:pt x="34790" y="18693"/>
                    </a:cubicBezTo>
                    <a:close/>
                    <a:moveTo>
                      <a:pt x="48649" y="9620"/>
                    </a:moveTo>
                    <a:cubicBezTo>
                      <a:pt x="48649" y="10061"/>
                      <a:pt x="48653" y="10119"/>
                      <a:pt x="48657" y="10119"/>
                    </a:cubicBezTo>
                    <a:cubicBezTo>
                      <a:pt x="48658" y="10119"/>
                      <a:pt x="48659" y="10112"/>
                      <a:pt x="48660" y="10112"/>
                    </a:cubicBezTo>
                    <a:cubicBezTo>
                      <a:pt x="48661" y="10112"/>
                      <a:pt x="48661" y="10118"/>
                      <a:pt x="48661" y="10144"/>
                    </a:cubicBezTo>
                    <a:cubicBezTo>
                      <a:pt x="48673" y="12061"/>
                      <a:pt x="48661" y="14038"/>
                      <a:pt x="48685" y="15943"/>
                    </a:cubicBezTo>
                    <a:cubicBezTo>
                      <a:pt x="48709" y="17467"/>
                      <a:pt x="48780" y="19014"/>
                      <a:pt x="48828" y="20538"/>
                    </a:cubicBezTo>
                    <a:lnTo>
                      <a:pt x="48828" y="21169"/>
                    </a:lnTo>
                    <a:cubicBezTo>
                      <a:pt x="48764" y="21172"/>
                      <a:pt x="48701" y="21173"/>
                      <a:pt x="48638" y="21173"/>
                    </a:cubicBezTo>
                    <a:cubicBezTo>
                      <a:pt x="48003" y="21173"/>
                      <a:pt x="47386" y="21073"/>
                      <a:pt x="46780" y="21062"/>
                    </a:cubicBezTo>
                    <a:cubicBezTo>
                      <a:pt x="46839" y="17264"/>
                      <a:pt x="46899" y="13347"/>
                      <a:pt x="46958" y="9620"/>
                    </a:cubicBezTo>
                    <a:close/>
                    <a:moveTo>
                      <a:pt x="51400" y="9882"/>
                    </a:moveTo>
                    <a:cubicBezTo>
                      <a:pt x="51400" y="10037"/>
                      <a:pt x="51411" y="10168"/>
                      <a:pt x="51411" y="10299"/>
                    </a:cubicBezTo>
                    <a:cubicBezTo>
                      <a:pt x="51411" y="12168"/>
                      <a:pt x="51411" y="14014"/>
                      <a:pt x="51435" y="15871"/>
                    </a:cubicBezTo>
                    <a:cubicBezTo>
                      <a:pt x="51459" y="17419"/>
                      <a:pt x="51530" y="19122"/>
                      <a:pt x="51578" y="20669"/>
                    </a:cubicBezTo>
                    <a:cubicBezTo>
                      <a:pt x="51578" y="20884"/>
                      <a:pt x="51578" y="20765"/>
                      <a:pt x="51578" y="21515"/>
                    </a:cubicBezTo>
                    <a:lnTo>
                      <a:pt x="49530" y="21515"/>
                    </a:lnTo>
                    <a:cubicBezTo>
                      <a:pt x="49590" y="17062"/>
                      <a:pt x="49649" y="13823"/>
                      <a:pt x="49709" y="10025"/>
                    </a:cubicBezTo>
                    <a:cubicBezTo>
                      <a:pt x="49947" y="10025"/>
                      <a:pt x="50221" y="9930"/>
                      <a:pt x="50507" y="9930"/>
                    </a:cubicBezTo>
                    <a:cubicBezTo>
                      <a:pt x="50780" y="9918"/>
                      <a:pt x="51066" y="9882"/>
                      <a:pt x="51400" y="9882"/>
                    </a:cubicBezTo>
                    <a:close/>
                    <a:moveTo>
                      <a:pt x="54305" y="9620"/>
                    </a:moveTo>
                    <a:lnTo>
                      <a:pt x="54305" y="10347"/>
                    </a:lnTo>
                    <a:cubicBezTo>
                      <a:pt x="54305" y="12121"/>
                      <a:pt x="54221" y="13895"/>
                      <a:pt x="54257" y="15669"/>
                    </a:cubicBezTo>
                    <a:cubicBezTo>
                      <a:pt x="54281" y="17288"/>
                      <a:pt x="54317" y="19086"/>
                      <a:pt x="54364" y="20705"/>
                    </a:cubicBezTo>
                    <a:cubicBezTo>
                      <a:pt x="54364" y="20908"/>
                      <a:pt x="54328" y="20765"/>
                      <a:pt x="54328" y="21515"/>
                    </a:cubicBezTo>
                    <a:lnTo>
                      <a:pt x="52221" y="21515"/>
                    </a:lnTo>
                    <a:cubicBezTo>
                      <a:pt x="52388" y="17062"/>
                      <a:pt x="52459" y="13347"/>
                      <a:pt x="52400" y="9620"/>
                    </a:cubicBezTo>
                    <a:close/>
                    <a:moveTo>
                      <a:pt x="34993" y="24396"/>
                    </a:moveTo>
                    <a:lnTo>
                      <a:pt x="34993" y="26468"/>
                    </a:lnTo>
                    <a:cubicBezTo>
                      <a:pt x="32031" y="26345"/>
                      <a:pt x="29084" y="26259"/>
                      <a:pt x="26129" y="26259"/>
                    </a:cubicBezTo>
                    <a:cubicBezTo>
                      <a:pt x="25365" y="26259"/>
                      <a:pt x="24602" y="26265"/>
                      <a:pt x="23837" y="26277"/>
                    </a:cubicBezTo>
                    <a:lnTo>
                      <a:pt x="23837" y="24587"/>
                    </a:lnTo>
                    <a:lnTo>
                      <a:pt x="34993" y="24396"/>
                    </a:lnTo>
                    <a:close/>
                    <a:moveTo>
                      <a:pt x="34993" y="27146"/>
                    </a:moveTo>
                    <a:lnTo>
                      <a:pt x="34993" y="29218"/>
                    </a:lnTo>
                    <a:cubicBezTo>
                      <a:pt x="32038" y="29105"/>
                      <a:pt x="29091" y="29021"/>
                      <a:pt x="25777" y="29021"/>
                    </a:cubicBezTo>
                    <a:cubicBezTo>
                      <a:pt x="24912" y="29021"/>
                      <a:pt x="24021" y="29027"/>
                      <a:pt x="23098" y="29040"/>
                    </a:cubicBezTo>
                    <a:lnTo>
                      <a:pt x="23098" y="27337"/>
                    </a:lnTo>
                    <a:cubicBezTo>
                      <a:pt x="27563" y="27265"/>
                      <a:pt x="31266" y="27206"/>
                      <a:pt x="34993" y="27146"/>
                    </a:cubicBezTo>
                    <a:close/>
                    <a:moveTo>
                      <a:pt x="34993" y="29909"/>
                    </a:moveTo>
                    <a:lnTo>
                      <a:pt x="34993" y="31921"/>
                    </a:lnTo>
                    <a:cubicBezTo>
                      <a:pt x="31266" y="31849"/>
                      <a:pt x="27551" y="31790"/>
                      <a:pt x="23098" y="31730"/>
                    </a:cubicBezTo>
                    <a:lnTo>
                      <a:pt x="23098" y="30099"/>
                    </a:lnTo>
                    <a:cubicBezTo>
                      <a:pt x="27563" y="30028"/>
                      <a:pt x="31266" y="29968"/>
                      <a:pt x="34993" y="29909"/>
                    </a:cubicBezTo>
                    <a:close/>
                    <a:moveTo>
                      <a:pt x="41611" y="21278"/>
                    </a:moveTo>
                    <a:cubicBezTo>
                      <a:pt x="42042" y="21278"/>
                      <a:pt x="42515" y="21299"/>
                      <a:pt x="42756" y="21336"/>
                    </a:cubicBezTo>
                    <a:cubicBezTo>
                      <a:pt x="42684" y="25087"/>
                      <a:pt x="42625" y="28932"/>
                      <a:pt x="42565" y="32647"/>
                    </a:cubicBezTo>
                    <a:lnTo>
                      <a:pt x="40934" y="32647"/>
                    </a:lnTo>
                    <a:cubicBezTo>
                      <a:pt x="40862" y="28944"/>
                      <a:pt x="40803" y="25087"/>
                      <a:pt x="40732" y="21336"/>
                    </a:cubicBezTo>
                    <a:cubicBezTo>
                      <a:pt x="40846" y="21296"/>
                      <a:pt x="41211" y="21278"/>
                      <a:pt x="41611" y="21278"/>
                    </a:cubicBezTo>
                    <a:close/>
                    <a:moveTo>
                      <a:pt x="37255" y="21515"/>
                    </a:moveTo>
                    <a:lnTo>
                      <a:pt x="37064" y="32659"/>
                    </a:lnTo>
                    <a:lnTo>
                      <a:pt x="35374" y="32659"/>
                    </a:lnTo>
                    <a:lnTo>
                      <a:pt x="35374" y="32218"/>
                    </a:lnTo>
                    <a:cubicBezTo>
                      <a:pt x="35350" y="29778"/>
                      <a:pt x="35350" y="27301"/>
                      <a:pt x="35314" y="24872"/>
                    </a:cubicBezTo>
                    <a:cubicBezTo>
                      <a:pt x="35302" y="23848"/>
                      <a:pt x="35231" y="22955"/>
                      <a:pt x="35195" y="21931"/>
                    </a:cubicBezTo>
                    <a:cubicBezTo>
                      <a:pt x="35195" y="21753"/>
                      <a:pt x="35195" y="21515"/>
                      <a:pt x="35195" y="21515"/>
                    </a:cubicBezTo>
                    <a:close/>
                    <a:moveTo>
                      <a:pt x="39278" y="21228"/>
                    </a:moveTo>
                    <a:cubicBezTo>
                      <a:pt x="39542" y="21228"/>
                      <a:pt x="39808" y="21238"/>
                      <a:pt x="40041" y="21265"/>
                    </a:cubicBezTo>
                    <a:cubicBezTo>
                      <a:pt x="40041" y="22503"/>
                      <a:pt x="39934" y="23729"/>
                      <a:pt x="39922" y="24968"/>
                    </a:cubicBezTo>
                    <a:cubicBezTo>
                      <a:pt x="39910" y="26218"/>
                      <a:pt x="39874" y="27551"/>
                      <a:pt x="39862" y="28825"/>
                    </a:cubicBezTo>
                    <a:cubicBezTo>
                      <a:pt x="39850" y="30087"/>
                      <a:pt x="39862" y="31171"/>
                      <a:pt x="39862" y="32659"/>
                    </a:cubicBezTo>
                    <a:lnTo>
                      <a:pt x="38184" y="32659"/>
                    </a:lnTo>
                    <a:cubicBezTo>
                      <a:pt x="38112" y="28944"/>
                      <a:pt x="38053" y="25087"/>
                      <a:pt x="37993" y="21336"/>
                    </a:cubicBezTo>
                    <a:cubicBezTo>
                      <a:pt x="38148" y="21279"/>
                      <a:pt x="38705" y="21228"/>
                      <a:pt x="39278" y="21228"/>
                    </a:cubicBezTo>
                    <a:close/>
                    <a:moveTo>
                      <a:pt x="45494" y="21515"/>
                    </a:moveTo>
                    <a:cubicBezTo>
                      <a:pt x="45434" y="25230"/>
                      <a:pt x="45375" y="28885"/>
                      <a:pt x="45315" y="32683"/>
                    </a:cubicBezTo>
                    <a:cubicBezTo>
                      <a:pt x="45077" y="32683"/>
                      <a:pt x="44803" y="32623"/>
                      <a:pt x="44530" y="32623"/>
                    </a:cubicBezTo>
                    <a:cubicBezTo>
                      <a:pt x="44256" y="32623"/>
                      <a:pt x="43970" y="32588"/>
                      <a:pt x="43660" y="32588"/>
                    </a:cubicBezTo>
                    <a:cubicBezTo>
                      <a:pt x="43649" y="32457"/>
                      <a:pt x="43625" y="32338"/>
                      <a:pt x="43625" y="32230"/>
                    </a:cubicBezTo>
                    <a:cubicBezTo>
                      <a:pt x="43601" y="29575"/>
                      <a:pt x="43589" y="26896"/>
                      <a:pt x="43553" y="24229"/>
                    </a:cubicBezTo>
                    <a:cubicBezTo>
                      <a:pt x="43541" y="23384"/>
                      <a:pt x="43482" y="22682"/>
                      <a:pt x="43446" y="21836"/>
                    </a:cubicBezTo>
                    <a:cubicBezTo>
                      <a:pt x="43434" y="21693"/>
                      <a:pt x="43446" y="21515"/>
                      <a:pt x="43446" y="21515"/>
                    </a:cubicBezTo>
                    <a:close/>
                    <a:moveTo>
                      <a:pt x="34993" y="33135"/>
                    </a:moveTo>
                    <a:cubicBezTo>
                      <a:pt x="37949" y="33268"/>
                      <a:pt x="40905" y="33340"/>
                      <a:pt x="43862" y="33340"/>
                    </a:cubicBezTo>
                    <a:cubicBezTo>
                      <a:pt x="44620" y="33340"/>
                      <a:pt x="45379" y="33335"/>
                      <a:pt x="46137" y="33326"/>
                    </a:cubicBezTo>
                    <a:lnTo>
                      <a:pt x="46137" y="35028"/>
                    </a:lnTo>
                    <a:cubicBezTo>
                      <a:pt x="46042" y="35052"/>
                      <a:pt x="45935" y="35064"/>
                      <a:pt x="45839" y="35064"/>
                    </a:cubicBezTo>
                    <a:cubicBezTo>
                      <a:pt x="43172" y="35088"/>
                      <a:pt x="40505" y="35100"/>
                      <a:pt x="37850" y="35135"/>
                    </a:cubicBezTo>
                    <a:cubicBezTo>
                      <a:pt x="37017" y="35147"/>
                      <a:pt x="36279" y="35207"/>
                      <a:pt x="35445" y="35231"/>
                    </a:cubicBezTo>
                    <a:lnTo>
                      <a:pt x="34993" y="35231"/>
                    </a:lnTo>
                    <a:lnTo>
                      <a:pt x="34993" y="33135"/>
                    </a:lnTo>
                    <a:close/>
                    <a:moveTo>
                      <a:pt x="11954" y="35933"/>
                    </a:moveTo>
                    <a:lnTo>
                      <a:pt x="23098" y="36136"/>
                    </a:lnTo>
                    <a:lnTo>
                      <a:pt x="23098" y="37767"/>
                    </a:lnTo>
                    <a:lnTo>
                      <a:pt x="11954" y="37957"/>
                    </a:lnTo>
                    <a:lnTo>
                      <a:pt x="11954" y="35933"/>
                    </a:lnTo>
                    <a:close/>
                    <a:moveTo>
                      <a:pt x="34993" y="35945"/>
                    </a:moveTo>
                    <a:lnTo>
                      <a:pt x="46137" y="36124"/>
                    </a:lnTo>
                    <a:lnTo>
                      <a:pt x="46137" y="37791"/>
                    </a:lnTo>
                    <a:cubicBezTo>
                      <a:pt x="46018" y="37814"/>
                      <a:pt x="45899" y="37826"/>
                      <a:pt x="45792" y="37826"/>
                    </a:cubicBezTo>
                    <a:cubicBezTo>
                      <a:pt x="43137" y="37850"/>
                      <a:pt x="40493" y="37862"/>
                      <a:pt x="37838" y="37898"/>
                    </a:cubicBezTo>
                    <a:cubicBezTo>
                      <a:pt x="36993" y="37910"/>
                      <a:pt x="36243" y="37969"/>
                      <a:pt x="35398" y="38005"/>
                    </a:cubicBezTo>
                    <a:cubicBezTo>
                      <a:pt x="35342" y="38009"/>
                      <a:pt x="35278" y="38010"/>
                      <a:pt x="35218" y="38010"/>
                    </a:cubicBezTo>
                    <a:cubicBezTo>
                      <a:pt x="35099" y="38010"/>
                      <a:pt x="34993" y="38005"/>
                      <a:pt x="34993" y="38005"/>
                    </a:cubicBezTo>
                    <a:lnTo>
                      <a:pt x="34993" y="35945"/>
                    </a:lnTo>
                    <a:close/>
                    <a:moveTo>
                      <a:pt x="11954" y="38684"/>
                    </a:moveTo>
                    <a:lnTo>
                      <a:pt x="23098" y="38886"/>
                    </a:lnTo>
                    <a:lnTo>
                      <a:pt x="23098" y="40517"/>
                    </a:lnTo>
                    <a:lnTo>
                      <a:pt x="11954" y="40708"/>
                    </a:lnTo>
                    <a:lnTo>
                      <a:pt x="11954" y="38684"/>
                    </a:lnTo>
                    <a:close/>
                    <a:moveTo>
                      <a:pt x="34993" y="38695"/>
                    </a:moveTo>
                    <a:lnTo>
                      <a:pt x="46137" y="38874"/>
                    </a:lnTo>
                    <a:lnTo>
                      <a:pt x="46137" y="40541"/>
                    </a:lnTo>
                    <a:cubicBezTo>
                      <a:pt x="46018" y="40553"/>
                      <a:pt x="45899" y="40565"/>
                      <a:pt x="45792" y="40565"/>
                    </a:cubicBezTo>
                    <a:cubicBezTo>
                      <a:pt x="43196" y="40589"/>
                      <a:pt x="40601" y="40600"/>
                      <a:pt x="38005" y="40636"/>
                    </a:cubicBezTo>
                    <a:cubicBezTo>
                      <a:pt x="37112" y="40648"/>
                      <a:pt x="36314" y="40708"/>
                      <a:pt x="35433" y="40743"/>
                    </a:cubicBezTo>
                    <a:cubicBezTo>
                      <a:pt x="35374" y="40747"/>
                      <a:pt x="35305" y="40749"/>
                      <a:pt x="35240" y="40749"/>
                    </a:cubicBezTo>
                    <a:cubicBezTo>
                      <a:pt x="35109" y="40749"/>
                      <a:pt x="34993" y="40743"/>
                      <a:pt x="34993" y="40743"/>
                    </a:cubicBezTo>
                    <a:lnTo>
                      <a:pt x="34993" y="38695"/>
                    </a:lnTo>
                    <a:close/>
                    <a:moveTo>
                      <a:pt x="11942" y="41434"/>
                    </a:moveTo>
                    <a:lnTo>
                      <a:pt x="23098" y="41636"/>
                    </a:lnTo>
                    <a:lnTo>
                      <a:pt x="23098" y="43279"/>
                    </a:lnTo>
                    <a:cubicBezTo>
                      <a:pt x="23098" y="43291"/>
                      <a:pt x="23063" y="43315"/>
                      <a:pt x="22955" y="43315"/>
                    </a:cubicBezTo>
                    <a:cubicBezTo>
                      <a:pt x="20503" y="43339"/>
                      <a:pt x="18133" y="43351"/>
                      <a:pt x="15693" y="43387"/>
                    </a:cubicBezTo>
                    <a:cubicBezTo>
                      <a:pt x="14645" y="43398"/>
                      <a:pt x="13561" y="43458"/>
                      <a:pt x="12514" y="43494"/>
                    </a:cubicBezTo>
                    <a:lnTo>
                      <a:pt x="11942" y="43494"/>
                    </a:lnTo>
                    <a:lnTo>
                      <a:pt x="11942" y="41434"/>
                    </a:lnTo>
                    <a:close/>
                    <a:moveTo>
                      <a:pt x="34790" y="41410"/>
                    </a:moveTo>
                    <a:cubicBezTo>
                      <a:pt x="36064" y="41410"/>
                      <a:pt x="37314" y="41505"/>
                      <a:pt x="38565" y="41517"/>
                    </a:cubicBezTo>
                    <a:cubicBezTo>
                      <a:pt x="39827" y="41529"/>
                      <a:pt x="41077" y="41565"/>
                      <a:pt x="42327" y="41577"/>
                    </a:cubicBezTo>
                    <a:cubicBezTo>
                      <a:pt x="42744" y="41581"/>
                      <a:pt x="43141" y="41582"/>
                      <a:pt x="43540" y="41582"/>
                    </a:cubicBezTo>
                    <a:cubicBezTo>
                      <a:pt x="44338" y="41582"/>
                      <a:pt x="45145" y="41577"/>
                      <a:pt x="46137" y="41577"/>
                    </a:cubicBezTo>
                    <a:lnTo>
                      <a:pt x="46137" y="43291"/>
                    </a:lnTo>
                    <a:cubicBezTo>
                      <a:pt x="46030" y="43315"/>
                      <a:pt x="45935" y="43327"/>
                      <a:pt x="45827" y="43327"/>
                    </a:cubicBezTo>
                    <a:cubicBezTo>
                      <a:pt x="43387" y="43339"/>
                      <a:pt x="40934" y="43351"/>
                      <a:pt x="38481" y="43387"/>
                    </a:cubicBezTo>
                    <a:cubicBezTo>
                      <a:pt x="37445" y="43398"/>
                      <a:pt x="36386" y="43470"/>
                      <a:pt x="35338" y="43506"/>
                    </a:cubicBezTo>
                    <a:lnTo>
                      <a:pt x="34802" y="43506"/>
                    </a:lnTo>
                    <a:cubicBezTo>
                      <a:pt x="34766" y="43160"/>
                      <a:pt x="34790" y="42815"/>
                      <a:pt x="34790" y="42470"/>
                    </a:cubicBezTo>
                    <a:cubicBezTo>
                      <a:pt x="34778" y="42113"/>
                      <a:pt x="34790" y="41791"/>
                      <a:pt x="34790" y="41410"/>
                    </a:cubicBezTo>
                    <a:close/>
                    <a:moveTo>
                      <a:pt x="54150" y="32659"/>
                    </a:moveTo>
                    <a:cubicBezTo>
                      <a:pt x="54150" y="32659"/>
                      <a:pt x="54162" y="32933"/>
                      <a:pt x="54162" y="33088"/>
                    </a:cubicBezTo>
                    <a:cubicBezTo>
                      <a:pt x="54162" y="34885"/>
                      <a:pt x="54150" y="36659"/>
                      <a:pt x="54186" y="38469"/>
                    </a:cubicBezTo>
                    <a:cubicBezTo>
                      <a:pt x="54209" y="40065"/>
                      <a:pt x="54281" y="41612"/>
                      <a:pt x="54328" y="43208"/>
                    </a:cubicBezTo>
                    <a:lnTo>
                      <a:pt x="54328" y="43803"/>
                    </a:lnTo>
                    <a:lnTo>
                      <a:pt x="52221" y="43803"/>
                    </a:lnTo>
                    <a:cubicBezTo>
                      <a:pt x="52388" y="40088"/>
                      <a:pt x="52459" y="36374"/>
                      <a:pt x="52400" y="32659"/>
                    </a:cubicBezTo>
                    <a:close/>
                    <a:moveTo>
                      <a:pt x="25039" y="32528"/>
                    </a:moveTo>
                    <a:cubicBezTo>
                      <a:pt x="25325" y="32528"/>
                      <a:pt x="25611" y="32540"/>
                      <a:pt x="25932" y="32540"/>
                    </a:cubicBezTo>
                    <a:cubicBezTo>
                      <a:pt x="25932" y="32707"/>
                      <a:pt x="25956" y="32849"/>
                      <a:pt x="25956" y="32992"/>
                    </a:cubicBezTo>
                    <a:cubicBezTo>
                      <a:pt x="25956" y="34897"/>
                      <a:pt x="25956" y="36814"/>
                      <a:pt x="25980" y="38731"/>
                    </a:cubicBezTo>
                    <a:cubicBezTo>
                      <a:pt x="26003" y="40243"/>
                      <a:pt x="26075" y="41732"/>
                      <a:pt x="26123" y="43244"/>
                    </a:cubicBezTo>
                    <a:lnTo>
                      <a:pt x="26123" y="43803"/>
                    </a:lnTo>
                    <a:lnTo>
                      <a:pt x="24075" y="43815"/>
                    </a:lnTo>
                    <a:cubicBezTo>
                      <a:pt x="24134" y="40100"/>
                      <a:pt x="24194" y="36338"/>
                      <a:pt x="24253" y="32528"/>
                    </a:cubicBezTo>
                    <a:cubicBezTo>
                      <a:pt x="24412" y="32528"/>
                      <a:pt x="24587" y="32533"/>
                      <a:pt x="24767" y="32533"/>
                    </a:cubicBezTo>
                    <a:cubicBezTo>
                      <a:pt x="24857" y="32533"/>
                      <a:pt x="24948" y="32532"/>
                      <a:pt x="25039" y="32528"/>
                    </a:cubicBezTo>
                    <a:close/>
                    <a:moveTo>
                      <a:pt x="27789" y="32528"/>
                    </a:moveTo>
                    <a:cubicBezTo>
                      <a:pt x="28075" y="32528"/>
                      <a:pt x="28361" y="32540"/>
                      <a:pt x="28682" y="32540"/>
                    </a:cubicBezTo>
                    <a:cubicBezTo>
                      <a:pt x="28682" y="32707"/>
                      <a:pt x="28706" y="32849"/>
                      <a:pt x="28706" y="32992"/>
                    </a:cubicBezTo>
                    <a:cubicBezTo>
                      <a:pt x="28706" y="34850"/>
                      <a:pt x="28706" y="36707"/>
                      <a:pt x="28730" y="38564"/>
                    </a:cubicBezTo>
                    <a:cubicBezTo>
                      <a:pt x="28754" y="40112"/>
                      <a:pt x="28825" y="41624"/>
                      <a:pt x="28873" y="43172"/>
                    </a:cubicBezTo>
                    <a:lnTo>
                      <a:pt x="28873" y="43803"/>
                    </a:lnTo>
                    <a:lnTo>
                      <a:pt x="26825" y="43815"/>
                    </a:lnTo>
                    <a:cubicBezTo>
                      <a:pt x="26885" y="40088"/>
                      <a:pt x="26944" y="36338"/>
                      <a:pt x="27004" y="32528"/>
                    </a:cubicBezTo>
                    <a:cubicBezTo>
                      <a:pt x="27162" y="32528"/>
                      <a:pt x="27337" y="32533"/>
                      <a:pt x="27517" y="32533"/>
                    </a:cubicBezTo>
                    <a:cubicBezTo>
                      <a:pt x="27607" y="32533"/>
                      <a:pt x="27698" y="32532"/>
                      <a:pt x="27789" y="32528"/>
                    </a:cubicBezTo>
                    <a:close/>
                    <a:moveTo>
                      <a:pt x="31266" y="32671"/>
                    </a:moveTo>
                    <a:lnTo>
                      <a:pt x="31266" y="33052"/>
                    </a:lnTo>
                    <a:cubicBezTo>
                      <a:pt x="31266" y="34826"/>
                      <a:pt x="31349" y="36600"/>
                      <a:pt x="31385" y="38374"/>
                    </a:cubicBezTo>
                    <a:cubicBezTo>
                      <a:pt x="31409" y="40005"/>
                      <a:pt x="31528" y="41589"/>
                      <a:pt x="31576" y="43220"/>
                    </a:cubicBezTo>
                    <a:cubicBezTo>
                      <a:pt x="31576" y="43422"/>
                      <a:pt x="31623" y="43815"/>
                      <a:pt x="31623" y="43815"/>
                    </a:cubicBezTo>
                    <a:lnTo>
                      <a:pt x="29528" y="43815"/>
                    </a:lnTo>
                    <a:cubicBezTo>
                      <a:pt x="29682" y="40092"/>
                      <a:pt x="29766" y="36382"/>
                      <a:pt x="29707" y="32671"/>
                    </a:cubicBezTo>
                    <a:close/>
                    <a:moveTo>
                      <a:pt x="34183" y="32540"/>
                    </a:moveTo>
                    <a:cubicBezTo>
                      <a:pt x="34183" y="32695"/>
                      <a:pt x="34207" y="32838"/>
                      <a:pt x="34207" y="32992"/>
                    </a:cubicBezTo>
                    <a:cubicBezTo>
                      <a:pt x="34207" y="34207"/>
                      <a:pt x="34183" y="35409"/>
                      <a:pt x="34207" y="36624"/>
                    </a:cubicBezTo>
                    <a:cubicBezTo>
                      <a:pt x="34219" y="38374"/>
                      <a:pt x="34266" y="40124"/>
                      <a:pt x="34302" y="41863"/>
                    </a:cubicBezTo>
                    <a:cubicBezTo>
                      <a:pt x="34314" y="42434"/>
                      <a:pt x="34350" y="42958"/>
                      <a:pt x="34374" y="43529"/>
                    </a:cubicBezTo>
                    <a:cubicBezTo>
                      <a:pt x="34374" y="43625"/>
                      <a:pt x="34374" y="43720"/>
                      <a:pt x="34350" y="43827"/>
                    </a:cubicBezTo>
                    <a:lnTo>
                      <a:pt x="32266" y="43827"/>
                    </a:lnTo>
                    <a:cubicBezTo>
                      <a:pt x="32433" y="40092"/>
                      <a:pt x="32516" y="36334"/>
                      <a:pt x="32457" y="32540"/>
                    </a:cubicBezTo>
                    <a:close/>
                    <a:moveTo>
                      <a:pt x="48649" y="32659"/>
                    </a:moveTo>
                    <a:cubicBezTo>
                      <a:pt x="48661" y="32778"/>
                      <a:pt x="48661" y="32897"/>
                      <a:pt x="48661" y="33016"/>
                    </a:cubicBezTo>
                    <a:cubicBezTo>
                      <a:pt x="48673" y="34945"/>
                      <a:pt x="48661" y="36850"/>
                      <a:pt x="48685" y="38779"/>
                    </a:cubicBezTo>
                    <a:cubicBezTo>
                      <a:pt x="48709" y="40279"/>
                      <a:pt x="48780" y="41779"/>
                      <a:pt x="48828" y="43279"/>
                    </a:cubicBezTo>
                    <a:lnTo>
                      <a:pt x="48828" y="43898"/>
                    </a:lnTo>
                    <a:cubicBezTo>
                      <a:pt x="48221" y="43919"/>
                      <a:pt x="47633" y="43948"/>
                      <a:pt x="47054" y="43948"/>
                    </a:cubicBezTo>
                    <a:cubicBezTo>
                      <a:pt x="46962" y="43948"/>
                      <a:pt x="46871" y="43948"/>
                      <a:pt x="46780" y="43946"/>
                    </a:cubicBezTo>
                    <a:cubicBezTo>
                      <a:pt x="46839" y="40148"/>
                      <a:pt x="46899" y="36374"/>
                      <a:pt x="46958" y="32659"/>
                    </a:cubicBezTo>
                    <a:close/>
                    <a:moveTo>
                      <a:pt x="51364" y="32659"/>
                    </a:moveTo>
                    <a:cubicBezTo>
                      <a:pt x="51423" y="36386"/>
                      <a:pt x="51483" y="40136"/>
                      <a:pt x="51542" y="43887"/>
                    </a:cubicBezTo>
                    <a:cubicBezTo>
                      <a:pt x="51370" y="43939"/>
                      <a:pt x="50794" y="43972"/>
                      <a:pt x="50280" y="43972"/>
                    </a:cubicBezTo>
                    <a:cubicBezTo>
                      <a:pt x="49976" y="43972"/>
                      <a:pt x="49694" y="43961"/>
                      <a:pt x="49530" y="43934"/>
                    </a:cubicBezTo>
                    <a:cubicBezTo>
                      <a:pt x="49590" y="40172"/>
                      <a:pt x="49649" y="36374"/>
                      <a:pt x="49709" y="32659"/>
                    </a:cubicBezTo>
                    <a:close/>
                    <a:moveTo>
                      <a:pt x="34993" y="44351"/>
                    </a:moveTo>
                    <a:lnTo>
                      <a:pt x="34993" y="44363"/>
                    </a:lnTo>
                    <a:lnTo>
                      <a:pt x="34993" y="46423"/>
                    </a:lnTo>
                    <a:cubicBezTo>
                      <a:pt x="32129" y="46304"/>
                      <a:pt x="29272" y="46220"/>
                      <a:pt x="26082" y="46220"/>
                    </a:cubicBezTo>
                    <a:cubicBezTo>
                      <a:pt x="25121" y="46220"/>
                      <a:pt x="24129" y="46227"/>
                      <a:pt x="23098" y="46244"/>
                    </a:cubicBezTo>
                    <a:lnTo>
                      <a:pt x="23098" y="44541"/>
                    </a:lnTo>
                    <a:cubicBezTo>
                      <a:pt x="27563" y="44482"/>
                      <a:pt x="31278" y="44410"/>
                      <a:pt x="34993" y="44351"/>
                    </a:cubicBezTo>
                    <a:close/>
                    <a:moveTo>
                      <a:pt x="11954" y="47101"/>
                    </a:moveTo>
                    <a:lnTo>
                      <a:pt x="11954" y="49173"/>
                    </a:lnTo>
                    <a:cubicBezTo>
                      <a:pt x="9002" y="49050"/>
                      <a:pt x="6035" y="48965"/>
                      <a:pt x="3040" y="48965"/>
                    </a:cubicBezTo>
                    <a:cubicBezTo>
                      <a:pt x="2267" y="48965"/>
                      <a:pt x="1492" y="48970"/>
                      <a:pt x="715" y="48982"/>
                    </a:cubicBezTo>
                    <a:cubicBezTo>
                      <a:pt x="703" y="48899"/>
                      <a:pt x="703" y="48804"/>
                      <a:pt x="715" y="48709"/>
                    </a:cubicBezTo>
                    <a:cubicBezTo>
                      <a:pt x="715" y="48244"/>
                      <a:pt x="679" y="47768"/>
                      <a:pt x="679" y="47292"/>
                    </a:cubicBezTo>
                    <a:lnTo>
                      <a:pt x="11954" y="47101"/>
                    </a:lnTo>
                    <a:close/>
                    <a:moveTo>
                      <a:pt x="34993" y="47101"/>
                    </a:moveTo>
                    <a:lnTo>
                      <a:pt x="34993" y="49173"/>
                    </a:lnTo>
                    <a:cubicBezTo>
                      <a:pt x="32083" y="49061"/>
                      <a:pt x="29064" y="48972"/>
                      <a:pt x="26079" y="48972"/>
                    </a:cubicBezTo>
                    <a:cubicBezTo>
                      <a:pt x="25240" y="48972"/>
                      <a:pt x="24405" y="48979"/>
                      <a:pt x="23575" y="48994"/>
                    </a:cubicBezTo>
                    <a:cubicBezTo>
                      <a:pt x="23575" y="48840"/>
                      <a:pt x="23503" y="48732"/>
                      <a:pt x="23503" y="48625"/>
                    </a:cubicBezTo>
                    <a:cubicBezTo>
                      <a:pt x="23503" y="48185"/>
                      <a:pt x="23587" y="47744"/>
                      <a:pt x="23587" y="47292"/>
                    </a:cubicBezTo>
                    <a:cubicBezTo>
                      <a:pt x="27373" y="47232"/>
                      <a:pt x="31266" y="47173"/>
                      <a:pt x="34993" y="47101"/>
                    </a:cubicBezTo>
                    <a:close/>
                    <a:moveTo>
                      <a:pt x="46137" y="0"/>
                    </a:moveTo>
                    <a:lnTo>
                      <a:pt x="45446" y="607"/>
                    </a:lnTo>
                    <a:cubicBezTo>
                      <a:pt x="45399" y="3644"/>
                      <a:pt x="45375" y="6656"/>
                      <a:pt x="45315" y="9632"/>
                    </a:cubicBezTo>
                    <a:lnTo>
                      <a:pt x="43660" y="9632"/>
                    </a:lnTo>
                    <a:cubicBezTo>
                      <a:pt x="43637" y="9561"/>
                      <a:pt x="43625" y="9489"/>
                      <a:pt x="43637" y="9418"/>
                    </a:cubicBezTo>
                    <a:cubicBezTo>
                      <a:pt x="43613" y="7120"/>
                      <a:pt x="43589" y="4858"/>
                      <a:pt x="43565" y="2548"/>
                    </a:cubicBezTo>
                    <a:lnTo>
                      <a:pt x="42672" y="3382"/>
                    </a:lnTo>
                    <a:cubicBezTo>
                      <a:pt x="42637" y="5477"/>
                      <a:pt x="42601" y="7394"/>
                      <a:pt x="42577" y="9632"/>
                    </a:cubicBezTo>
                    <a:lnTo>
                      <a:pt x="40934" y="9632"/>
                    </a:lnTo>
                    <a:cubicBezTo>
                      <a:pt x="40910" y="8144"/>
                      <a:pt x="40886" y="6727"/>
                      <a:pt x="40862" y="5227"/>
                    </a:cubicBezTo>
                    <a:lnTo>
                      <a:pt x="39874" y="6251"/>
                    </a:lnTo>
                    <a:cubicBezTo>
                      <a:pt x="39862" y="7430"/>
                      <a:pt x="39839" y="8632"/>
                      <a:pt x="39827" y="9823"/>
                    </a:cubicBezTo>
                    <a:cubicBezTo>
                      <a:pt x="39303" y="9835"/>
                      <a:pt x="38743" y="9835"/>
                      <a:pt x="38136" y="9835"/>
                    </a:cubicBezTo>
                    <a:cubicBezTo>
                      <a:pt x="38136" y="9680"/>
                      <a:pt x="38124" y="9537"/>
                      <a:pt x="38124" y="9406"/>
                    </a:cubicBezTo>
                    <a:cubicBezTo>
                      <a:pt x="38124" y="8954"/>
                      <a:pt x="38124" y="8513"/>
                      <a:pt x="38112" y="8061"/>
                    </a:cubicBezTo>
                    <a:lnTo>
                      <a:pt x="37088" y="9001"/>
                    </a:lnTo>
                    <a:lnTo>
                      <a:pt x="37088" y="9632"/>
                    </a:lnTo>
                    <a:lnTo>
                      <a:pt x="36350" y="9632"/>
                    </a:lnTo>
                    <a:lnTo>
                      <a:pt x="35719" y="10382"/>
                    </a:lnTo>
                    <a:cubicBezTo>
                      <a:pt x="38757" y="10507"/>
                      <a:pt x="41614" y="10641"/>
                      <a:pt x="44765" y="10641"/>
                    </a:cubicBezTo>
                    <a:cubicBezTo>
                      <a:pt x="45220" y="10641"/>
                      <a:pt x="45681" y="10638"/>
                      <a:pt x="46149" y="10632"/>
                    </a:cubicBezTo>
                    <a:lnTo>
                      <a:pt x="46149" y="12323"/>
                    </a:lnTo>
                    <a:lnTo>
                      <a:pt x="35005" y="12526"/>
                    </a:lnTo>
                    <a:lnTo>
                      <a:pt x="35005" y="11371"/>
                    </a:lnTo>
                    <a:lnTo>
                      <a:pt x="34278" y="12156"/>
                    </a:lnTo>
                    <a:cubicBezTo>
                      <a:pt x="34326" y="15216"/>
                      <a:pt x="34290" y="17812"/>
                      <a:pt x="34338" y="21515"/>
                    </a:cubicBezTo>
                    <a:lnTo>
                      <a:pt x="32278" y="21515"/>
                    </a:lnTo>
                    <a:cubicBezTo>
                      <a:pt x="32373" y="18538"/>
                      <a:pt x="32445" y="16371"/>
                      <a:pt x="32469" y="13883"/>
                    </a:cubicBezTo>
                    <a:lnTo>
                      <a:pt x="32469" y="13883"/>
                    </a:lnTo>
                    <a:lnTo>
                      <a:pt x="31468" y="14788"/>
                    </a:lnTo>
                    <a:lnTo>
                      <a:pt x="31468" y="15669"/>
                    </a:lnTo>
                    <a:cubicBezTo>
                      <a:pt x="31492" y="17312"/>
                      <a:pt x="31564" y="19098"/>
                      <a:pt x="31623" y="20729"/>
                    </a:cubicBezTo>
                    <a:lnTo>
                      <a:pt x="31623" y="21515"/>
                    </a:lnTo>
                    <a:lnTo>
                      <a:pt x="29528" y="21515"/>
                    </a:lnTo>
                    <a:cubicBezTo>
                      <a:pt x="29587" y="19276"/>
                      <a:pt x="29635" y="18229"/>
                      <a:pt x="29671" y="16669"/>
                    </a:cubicBezTo>
                    <a:lnTo>
                      <a:pt x="29671" y="16669"/>
                    </a:lnTo>
                    <a:lnTo>
                      <a:pt x="28766" y="17479"/>
                    </a:lnTo>
                    <a:cubicBezTo>
                      <a:pt x="28801" y="18526"/>
                      <a:pt x="28837" y="19681"/>
                      <a:pt x="28873" y="20717"/>
                    </a:cubicBezTo>
                    <a:lnTo>
                      <a:pt x="28873" y="21515"/>
                    </a:lnTo>
                    <a:lnTo>
                      <a:pt x="26825" y="21515"/>
                    </a:lnTo>
                    <a:cubicBezTo>
                      <a:pt x="26837" y="20765"/>
                      <a:pt x="26849" y="20098"/>
                      <a:pt x="26861" y="19479"/>
                    </a:cubicBezTo>
                    <a:lnTo>
                      <a:pt x="26861" y="19479"/>
                    </a:lnTo>
                    <a:lnTo>
                      <a:pt x="26111" y="20146"/>
                    </a:lnTo>
                    <a:cubicBezTo>
                      <a:pt x="26111" y="20312"/>
                      <a:pt x="26123" y="20598"/>
                      <a:pt x="26134" y="20753"/>
                    </a:cubicBezTo>
                    <a:lnTo>
                      <a:pt x="26134" y="21515"/>
                    </a:lnTo>
                    <a:lnTo>
                      <a:pt x="25003" y="21515"/>
                    </a:lnTo>
                    <a:lnTo>
                      <a:pt x="24468" y="21991"/>
                    </a:lnTo>
                    <a:cubicBezTo>
                      <a:pt x="27932" y="21931"/>
                      <a:pt x="31278" y="21705"/>
                      <a:pt x="34993" y="21646"/>
                    </a:cubicBezTo>
                    <a:lnTo>
                      <a:pt x="34993" y="23670"/>
                    </a:lnTo>
                    <a:lnTo>
                      <a:pt x="23848" y="23467"/>
                    </a:lnTo>
                    <a:lnTo>
                      <a:pt x="23848" y="22693"/>
                    </a:lnTo>
                    <a:lnTo>
                      <a:pt x="22955" y="23467"/>
                    </a:lnTo>
                    <a:cubicBezTo>
                      <a:pt x="22908" y="26503"/>
                      <a:pt x="22670" y="29682"/>
                      <a:pt x="22622" y="32659"/>
                    </a:cubicBezTo>
                    <a:lnTo>
                      <a:pt x="20979" y="32659"/>
                    </a:lnTo>
                    <a:cubicBezTo>
                      <a:pt x="20943" y="30433"/>
                      <a:pt x="20896" y="27777"/>
                      <a:pt x="20860" y="25384"/>
                    </a:cubicBezTo>
                    <a:lnTo>
                      <a:pt x="19979" y="26301"/>
                    </a:lnTo>
                    <a:cubicBezTo>
                      <a:pt x="19943" y="28408"/>
                      <a:pt x="19907" y="30433"/>
                      <a:pt x="19872" y="32659"/>
                    </a:cubicBezTo>
                    <a:lnTo>
                      <a:pt x="18205" y="32659"/>
                    </a:lnTo>
                    <a:cubicBezTo>
                      <a:pt x="18181" y="32528"/>
                      <a:pt x="18169" y="32385"/>
                      <a:pt x="18169" y="32254"/>
                    </a:cubicBezTo>
                    <a:cubicBezTo>
                      <a:pt x="18157" y="30861"/>
                      <a:pt x="18157" y="29444"/>
                      <a:pt x="18145" y="28063"/>
                    </a:cubicBezTo>
                    <a:lnTo>
                      <a:pt x="17169" y="29087"/>
                    </a:lnTo>
                    <a:cubicBezTo>
                      <a:pt x="17157" y="30254"/>
                      <a:pt x="17133" y="31171"/>
                      <a:pt x="17121" y="32659"/>
                    </a:cubicBezTo>
                    <a:lnTo>
                      <a:pt x="15478" y="32659"/>
                    </a:lnTo>
                    <a:cubicBezTo>
                      <a:pt x="15466" y="31909"/>
                      <a:pt x="15455" y="31385"/>
                      <a:pt x="15443" y="30790"/>
                    </a:cubicBezTo>
                    <a:lnTo>
                      <a:pt x="14419" y="31849"/>
                    </a:lnTo>
                    <a:lnTo>
                      <a:pt x="14419" y="32659"/>
                    </a:lnTo>
                    <a:lnTo>
                      <a:pt x="13633" y="32659"/>
                    </a:lnTo>
                    <a:lnTo>
                      <a:pt x="12811" y="33254"/>
                    </a:lnTo>
                    <a:cubicBezTo>
                      <a:pt x="16288" y="33314"/>
                      <a:pt x="20134" y="33314"/>
                      <a:pt x="23098" y="33373"/>
                    </a:cubicBezTo>
                    <a:lnTo>
                      <a:pt x="23098" y="35005"/>
                    </a:lnTo>
                    <a:lnTo>
                      <a:pt x="11954" y="35207"/>
                    </a:lnTo>
                    <a:lnTo>
                      <a:pt x="11954" y="34064"/>
                    </a:lnTo>
                    <a:lnTo>
                      <a:pt x="11418" y="34635"/>
                    </a:lnTo>
                    <a:cubicBezTo>
                      <a:pt x="11466" y="37707"/>
                      <a:pt x="11585" y="40827"/>
                      <a:pt x="11645" y="43803"/>
                    </a:cubicBezTo>
                    <a:lnTo>
                      <a:pt x="9573" y="43803"/>
                    </a:lnTo>
                    <a:cubicBezTo>
                      <a:pt x="9680" y="41565"/>
                      <a:pt x="9740" y="38862"/>
                      <a:pt x="9763" y="36374"/>
                    </a:cubicBezTo>
                    <a:lnTo>
                      <a:pt x="9763" y="36374"/>
                    </a:lnTo>
                    <a:lnTo>
                      <a:pt x="8763" y="37386"/>
                    </a:lnTo>
                    <a:lnTo>
                      <a:pt x="8763" y="38422"/>
                    </a:lnTo>
                    <a:cubicBezTo>
                      <a:pt x="8787" y="40029"/>
                      <a:pt x="8870" y="41589"/>
                      <a:pt x="8918" y="43184"/>
                    </a:cubicBezTo>
                    <a:lnTo>
                      <a:pt x="8918" y="43803"/>
                    </a:lnTo>
                    <a:lnTo>
                      <a:pt x="6823" y="43803"/>
                    </a:lnTo>
                    <a:cubicBezTo>
                      <a:pt x="6882" y="42315"/>
                      <a:pt x="6930" y="40720"/>
                      <a:pt x="6965" y="39160"/>
                    </a:cubicBezTo>
                    <a:lnTo>
                      <a:pt x="6965" y="39160"/>
                    </a:lnTo>
                    <a:lnTo>
                      <a:pt x="6061" y="40077"/>
                    </a:lnTo>
                    <a:cubicBezTo>
                      <a:pt x="6096" y="41112"/>
                      <a:pt x="6132" y="42124"/>
                      <a:pt x="6168" y="43160"/>
                    </a:cubicBezTo>
                    <a:lnTo>
                      <a:pt x="6168" y="43803"/>
                    </a:lnTo>
                    <a:lnTo>
                      <a:pt x="4120" y="43803"/>
                    </a:lnTo>
                    <a:cubicBezTo>
                      <a:pt x="4132" y="43053"/>
                      <a:pt x="4144" y="42601"/>
                      <a:pt x="4156" y="41970"/>
                    </a:cubicBezTo>
                    <a:lnTo>
                      <a:pt x="4156" y="41970"/>
                    </a:lnTo>
                    <a:lnTo>
                      <a:pt x="3405" y="42744"/>
                    </a:lnTo>
                    <a:cubicBezTo>
                      <a:pt x="3405" y="42910"/>
                      <a:pt x="3417" y="43089"/>
                      <a:pt x="3429" y="43256"/>
                    </a:cubicBezTo>
                    <a:cubicBezTo>
                      <a:pt x="3429" y="43434"/>
                      <a:pt x="3429" y="43637"/>
                      <a:pt x="3429" y="43827"/>
                    </a:cubicBezTo>
                    <a:cubicBezTo>
                      <a:pt x="3102" y="43877"/>
                      <a:pt x="2783" y="43901"/>
                      <a:pt x="2458" y="43901"/>
                    </a:cubicBezTo>
                    <a:cubicBezTo>
                      <a:pt x="2393" y="43901"/>
                      <a:pt x="2328" y="43900"/>
                      <a:pt x="2262" y="43898"/>
                    </a:cubicBezTo>
                    <a:lnTo>
                      <a:pt x="1596" y="44518"/>
                    </a:lnTo>
                    <a:cubicBezTo>
                      <a:pt x="5060" y="44458"/>
                      <a:pt x="8239" y="44399"/>
                      <a:pt x="11954" y="44339"/>
                    </a:cubicBezTo>
                    <a:lnTo>
                      <a:pt x="11954" y="46363"/>
                    </a:lnTo>
                    <a:lnTo>
                      <a:pt x="810" y="46173"/>
                    </a:lnTo>
                    <a:lnTo>
                      <a:pt x="810" y="45399"/>
                    </a:lnTo>
                    <a:lnTo>
                      <a:pt x="84" y="46101"/>
                    </a:lnTo>
                    <a:cubicBezTo>
                      <a:pt x="60" y="47316"/>
                      <a:pt x="24" y="48268"/>
                      <a:pt x="0" y="49744"/>
                    </a:cubicBezTo>
                    <a:lnTo>
                      <a:pt x="12633" y="49744"/>
                    </a:lnTo>
                    <a:cubicBezTo>
                      <a:pt x="12633" y="49006"/>
                      <a:pt x="12621" y="47958"/>
                      <a:pt x="12609" y="47066"/>
                    </a:cubicBezTo>
                    <a:cubicBezTo>
                      <a:pt x="12597" y="46196"/>
                      <a:pt x="12526" y="45268"/>
                      <a:pt x="12490" y="44387"/>
                    </a:cubicBezTo>
                    <a:cubicBezTo>
                      <a:pt x="12490" y="44220"/>
                      <a:pt x="12490" y="43791"/>
                      <a:pt x="12490" y="43791"/>
                    </a:cubicBezTo>
                    <a:lnTo>
                      <a:pt x="14585" y="43791"/>
                    </a:lnTo>
                    <a:cubicBezTo>
                      <a:pt x="14597" y="45280"/>
                      <a:pt x="14490" y="46327"/>
                      <a:pt x="14478" y="47577"/>
                    </a:cubicBezTo>
                    <a:cubicBezTo>
                      <a:pt x="14478" y="48280"/>
                      <a:pt x="14454" y="48994"/>
                      <a:pt x="14443" y="49744"/>
                    </a:cubicBezTo>
                    <a:lnTo>
                      <a:pt x="15383" y="49744"/>
                    </a:lnTo>
                    <a:cubicBezTo>
                      <a:pt x="15383" y="48994"/>
                      <a:pt x="15371" y="47911"/>
                      <a:pt x="15359" y="46994"/>
                    </a:cubicBezTo>
                    <a:cubicBezTo>
                      <a:pt x="15347" y="46137"/>
                      <a:pt x="15276" y="45220"/>
                      <a:pt x="15240" y="44351"/>
                    </a:cubicBezTo>
                    <a:cubicBezTo>
                      <a:pt x="15228" y="44196"/>
                      <a:pt x="15240" y="43791"/>
                      <a:pt x="15240" y="43791"/>
                    </a:cubicBezTo>
                    <a:lnTo>
                      <a:pt x="17300" y="43791"/>
                    </a:lnTo>
                    <a:cubicBezTo>
                      <a:pt x="17276" y="46030"/>
                      <a:pt x="17240" y="47518"/>
                      <a:pt x="17205" y="49744"/>
                    </a:cubicBezTo>
                    <a:lnTo>
                      <a:pt x="18145" y="49744"/>
                    </a:lnTo>
                    <a:cubicBezTo>
                      <a:pt x="18110" y="47506"/>
                      <a:pt x="18074" y="45887"/>
                      <a:pt x="18038" y="43934"/>
                    </a:cubicBezTo>
                    <a:cubicBezTo>
                      <a:pt x="18188" y="43887"/>
                      <a:pt x="18693" y="43859"/>
                      <a:pt x="19175" y="43859"/>
                    </a:cubicBezTo>
                    <a:cubicBezTo>
                      <a:pt x="19538" y="43859"/>
                      <a:pt x="19888" y="43875"/>
                      <a:pt x="20062" y="43910"/>
                    </a:cubicBezTo>
                    <a:cubicBezTo>
                      <a:pt x="20027" y="45851"/>
                      <a:pt x="19991" y="47506"/>
                      <a:pt x="19955" y="49733"/>
                    </a:cubicBezTo>
                    <a:lnTo>
                      <a:pt x="20884" y="49733"/>
                    </a:lnTo>
                    <a:cubicBezTo>
                      <a:pt x="20884" y="48994"/>
                      <a:pt x="20872" y="47851"/>
                      <a:pt x="20860" y="46899"/>
                    </a:cubicBezTo>
                    <a:cubicBezTo>
                      <a:pt x="20848" y="46053"/>
                      <a:pt x="20789" y="45149"/>
                      <a:pt x="20741" y="44303"/>
                    </a:cubicBezTo>
                    <a:lnTo>
                      <a:pt x="20741" y="43791"/>
                    </a:lnTo>
                    <a:lnTo>
                      <a:pt x="22801" y="43791"/>
                    </a:lnTo>
                    <a:cubicBezTo>
                      <a:pt x="22777" y="46018"/>
                      <a:pt x="22741" y="47506"/>
                      <a:pt x="22705" y="49733"/>
                    </a:cubicBezTo>
                    <a:lnTo>
                      <a:pt x="35314" y="49733"/>
                    </a:lnTo>
                    <a:cubicBezTo>
                      <a:pt x="35302" y="48994"/>
                      <a:pt x="35290" y="47554"/>
                      <a:pt x="35278" y="46446"/>
                    </a:cubicBezTo>
                    <a:cubicBezTo>
                      <a:pt x="35267" y="45756"/>
                      <a:pt x="35219" y="44994"/>
                      <a:pt x="35195" y="44303"/>
                    </a:cubicBezTo>
                    <a:lnTo>
                      <a:pt x="35195" y="43791"/>
                    </a:lnTo>
                    <a:lnTo>
                      <a:pt x="37291" y="43791"/>
                    </a:lnTo>
                    <a:cubicBezTo>
                      <a:pt x="37303" y="45280"/>
                      <a:pt x="37195" y="46315"/>
                      <a:pt x="37183" y="47566"/>
                    </a:cubicBezTo>
                    <a:cubicBezTo>
                      <a:pt x="37183" y="48268"/>
                      <a:pt x="37172" y="48994"/>
                      <a:pt x="37148" y="49733"/>
                    </a:cubicBezTo>
                    <a:lnTo>
                      <a:pt x="38088" y="49733"/>
                    </a:lnTo>
                    <a:cubicBezTo>
                      <a:pt x="38088" y="48994"/>
                      <a:pt x="38076" y="47899"/>
                      <a:pt x="38065" y="46982"/>
                    </a:cubicBezTo>
                    <a:cubicBezTo>
                      <a:pt x="38053" y="46113"/>
                      <a:pt x="37981" y="45208"/>
                      <a:pt x="37945" y="44351"/>
                    </a:cubicBezTo>
                    <a:cubicBezTo>
                      <a:pt x="37945" y="44184"/>
                      <a:pt x="37945" y="43791"/>
                      <a:pt x="37945" y="43791"/>
                    </a:cubicBezTo>
                    <a:lnTo>
                      <a:pt x="40005" y="43791"/>
                    </a:lnTo>
                    <a:cubicBezTo>
                      <a:pt x="39981" y="46018"/>
                      <a:pt x="39946" y="47506"/>
                      <a:pt x="39910" y="49733"/>
                    </a:cubicBezTo>
                    <a:lnTo>
                      <a:pt x="40851" y="49733"/>
                    </a:lnTo>
                    <a:cubicBezTo>
                      <a:pt x="40815" y="47506"/>
                      <a:pt x="40779" y="46018"/>
                      <a:pt x="40743" y="43791"/>
                    </a:cubicBezTo>
                    <a:lnTo>
                      <a:pt x="42756" y="43791"/>
                    </a:lnTo>
                    <a:cubicBezTo>
                      <a:pt x="42732" y="46018"/>
                      <a:pt x="42696" y="47506"/>
                      <a:pt x="42660" y="49733"/>
                    </a:cubicBezTo>
                    <a:lnTo>
                      <a:pt x="43601" y="49733"/>
                    </a:lnTo>
                    <a:cubicBezTo>
                      <a:pt x="43565" y="47506"/>
                      <a:pt x="43529" y="45875"/>
                      <a:pt x="43494" y="43934"/>
                    </a:cubicBezTo>
                    <a:cubicBezTo>
                      <a:pt x="43650" y="43887"/>
                      <a:pt x="44166" y="43859"/>
                      <a:pt x="44647" y="43859"/>
                    </a:cubicBezTo>
                    <a:cubicBezTo>
                      <a:pt x="45009" y="43859"/>
                      <a:pt x="45352" y="43875"/>
                      <a:pt x="45506" y="43910"/>
                    </a:cubicBezTo>
                    <a:cubicBezTo>
                      <a:pt x="45482" y="45851"/>
                      <a:pt x="45446" y="47506"/>
                      <a:pt x="45411" y="49733"/>
                    </a:cubicBezTo>
                    <a:lnTo>
                      <a:pt x="56543" y="49733"/>
                    </a:lnTo>
                    <a:lnTo>
                      <a:pt x="56543" y="49137"/>
                    </a:lnTo>
                    <a:cubicBezTo>
                      <a:pt x="53759" y="49039"/>
                      <a:pt x="51400" y="48968"/>
                      <a:pt x="48836" y="48968"/>
                    </a:cubicBezTo>
                    <a:cubicBezTo>
                      <a:pt x="47968" y="48968"/>
                      <a:pt x="47076" y="48976"/>
                      <a:pt x="46137" y="48994"/>
                    </a:cubicBezTo>
                    <a:lnTo>
                      <a:pt x="46137" y="47292"/>
                    </a:lnTo>
                    <a:cubicBezTo>
                      <a:pt x="49852" y="47232"/>
                      <a:pt x="52828" y="47173"/>
                      <a:pt x="56543" y="47113"/>
                    </a:cubicBezTo>
                    <a:lnTo>
                      <a:pt x="56543" y="46363"/>
                    </a:lnTo>
                    <a:cubicBezTo>
                      <a:pt x="52816" y="46304"/>
                      <a:pt x="49852" y="46244"/>
                      <a:pt x="46137" y="46173"/>
                    </a:cubicBezTo>
                    <a:lnTo>
                      <a:pt x="46137" y="44541"/>
                    </a:lnTo>
                    <a:cubicBezTo>
                      <a:pt x="49852" y="44482"/>
                      <a:pt x="52828" y="44422"/>
                      <a:pt x="56543" y="44363"/>
                    </a:cubicBezTo>
                    <a:lnTo>
                      <a:pt x="56543" y="43803"/>
                    </a:lnTo>
                    <a:lnTo>
                      <a:pt x="54983" y="43803"/>
                    </a:lnTo>
                    <a:cubicBezTo>
                      <a:pt x="55138" y="40088"/>
                      <a:pt x="55221" y="36374"/>
                      <a:pt x="55162" y="32659"/>
                    </a:cubicBezTo>
                    <a:lnTo>
                      <a:pt x="56543" y="32659"/>
                    </a:lnTo>
                    <a:lnTo>
                      <a:pt x="56543" y="31897"/>
                    </a:lnTo>
                    <a:cubicBezTo>
                      <a:pt x="52828" y="31849"/>
                      <a:pt x="49625" y="31790"/>
                      <a:pt x="46089" y="31730"/>
                    </a:cubicBezTo>
                    <a:cubicBezTo>
                      <a:pt x="46077" y="31206"/>
                      <a:pt x="46054" y="30647"/>
                      <a:pt x="46054" y="30087"/>
                    </a:cubicBezTo>
                    <a:cubicBezTo>
                      <a:pt x="49566" y="30028"/>
                      <a:pt x="52828" y="29968"/>
                      <a:pt x="56543" y="29909"/>
                    </a:cubicBezTo>
                    <a:lnTo>
                      <a:pt x="56543" y="29194"/>
                    </a:lnTo>
                    <a:cubicBezTo>
                      <a:pt x="53721" y="29086"/>
                      <a:pt x="51326" y="29018"/>
                      <a:pt x="48709" y="29018"/>
                    </a:cubicBezTo>
                    <a:cubicBezTo>
                      <a:pt x="47880" y="29018"/>
                      <a:pt x="47030" y="29025"/>
                      <a:pt x="46137" y="29040"/>
                    </a:cubicBezTo>
                    <a:lnTo>
                      <a:pt x="46137" y="27313"/>
                    </a:lnTo>
                    <a:cubicBezTo>
                      <a:pt x="46244" y="27301"/>
                      <a:pt x="46351" y="27289"/>
                      <a:pt x="46458" y="27289"/>
                    </a:cubicBezTo>
                    <a:cubicBezTo>
                      <a:pt x="49102" y="27265"/>
                      <a:pt x="51697" y="27242"/>
                      <a:pt x="54340" y="27206"/>
                    </a:cubicBezTo>
                    <a:cubicBezTo>
                      <a:pt x="55090" y="27194"/>
                      <a:pt x="55805" y="27158"/>
                      <a:pt x="56543" y="27123"/>
                    </a:cubicBezTo>
                    <a:lnTo>
                      <a:pt x="56543" y="26444"/>
                    </a:lnTo>
                    <a:cubicBezTo>
                      <a:pt x="53712" y="26335"/>
                      <a:pt x="51321" y="26268"/>
                      <a:pt x="48707" y="26268"/>
                    </a:cubicBezTo>
                    <a:cubicBezTo>
                      <a:pt x="47880" y="26268"/>
                      <a:pt x="47030" y="26275"/>
                      <a:pt x="46137" y="26289"/>
                    </a:cubicBezTo>
                    <a:lnTo>
                      <a:pt x="46137" y="24587"/>
                    </a:lnTo>
                    <a:cubicBezTo>
                      <a:pt x="49864" y="24527"/>
                      <a:pt x="52828" y="24468"/>
                      <a:pt x="56543" y="24408"/>
                    </a:cubicBezTo>
                    <a:lnTo>
                      <a:pt x="56543" y="23646"/>
                    </a:lnTo>
                    <a:cubicBezTo>
                      <a:pt x="52816" y="23586"/>
                      <a:pt x="49852" y="23527"/>
                      <a:pt x="46137" y="23467"/>
                    </a:cubicBezTo>
                    <a:lnTo>
                      <a:pt x="46137" y="21836"/>
                    </a:lnTo>
                    <a:cubicBezTo>
                      <a:pt x="49864" y="21777"/>
                      <a:pt x="52828" y="21717"/>
                      <a:pt x="56543" y="21658"/>
                    </a:cubicBezTo>
                    <a:lnTo>
                      <a:pt x="56543" y="21181"/>
                    </a:lnTo>
                    <a:cubicBezTo>
                      <a:pt x="56454" y="21185"/>
                      <a:pt x="56365" y="21187"/>
                      <a:pt x="56276" y="21187"/>
                    </a:cubicBezTo>
                    <a:cubicBezTo>
                      <a:pt x="55818" y="21187"/>
                      <a:pt x="55361" y="21134"/>
                      <a:pt x="54912" y="21015"/>
                    </a:cubicBezTo>
                    <a:cubicBezTo>
                      <a:pt x="55067" y="17276"/>
                      <a:pt x="55221" y="13335"/>
                      <a:pt x="55162" y="9620"/>
                    </a:cubicBezTo>
                    <a:lnTo>
                      <a:pt x="56543" y="9620"/>
                    </a:lnTo>
                    <a:lnTo>
                      <a:pt x="56543" y="9192"/>
                    </a:lnTo>
                    <a:cubicBezTo>
                      <a:pt x="52816" y="9132"/>
                      <a:pt x="49852" y="9073"/>
                      <a:pt x="46137" y="9025"/>
                    </a:cubicBezTo>
                    <a:lnTo>
                      <a:pt x="46137" y="7394"/>
                    </a:lnTo>
                    <a:cubicBezTo>
                      <a:pt x="49864" y="7334"/>
                      <a:pt x="52828" y="7275"/>
                      <a:pt x="56543" y="7215"/>
                    </a:cubicBezTo>
                    <a:lnTo>
                      <a:pt x="56543" y="6489"/>
                    </a:lnTo>
                    <a:cubicBezTo>
                      <a:pt x="53759" y="6391"/>
                      <a:pt x="51400" y="6320"/>
                      <a:pt x="48836" y="6320"/>
                    </a:cubicBezTo>
                    <a:cubicBezTo>
                      <a:pt x="47968" y="6320"/>
                      <a:pt x="47076" y="6328"/>
                      <a:pt x="46137" y="6346"/>
                    </a:cubicBezTo>
                    <a:lnTo>
                      <a:pt x="46137" y="4632"/>
                    </a:lnTo>
                    <a:cubicBezTo>
                      <a:pt x="49864" y="4572"/>
                      <a:pt x="52828" y="4513"/>
                      <a:pt x="56543" y="4453"/>
                    </a:cubicBezTo>
                    <a:lnTo>
                      <a:pt x="56543" y="3739"/>
                    </a:lnTo>
                    <a:cubicBezTo>
                      <a:pt x="53712" y="3630"/>
                      <a:pt x="51321" y="3563"/>
                      <a:pt x="48707" y="3563"/>
                    </a:cubicBezTo>
                    <a:cubicBezTo>
                      <a:pt x="47880" y="3563"/>
                      <a:pt x="47030" y="3570"/>
                      <a:pt x="46137" y="3584"/>
                    </a:cubicBezTo>
                    <a:lnTo>
                      <a:pt x="46137" y="1881"/>
                    </a:lnTo>
                    <a:cubicBezTo>
                      <a:pt x="49864" y="1822"/>
                      <a:pt x="52828" y="1762"/>
                      <a:pt x="56543" y="1703"/>
                    </a:cubicBezTo>
                    <a:lnTo>
                      <a:pt x="56543" y="965"/>
                    </a:lnTo>
                    <a:cubicBezTo>
                      <a:pt x="55055" y="917"/>
                      <a:pt x="53340" y="869"/>
                      <a:pt x="51721" y="846"/>
                    </a:cubicBezTo>
                    <a:cubicBezTo>
                      <a:pt x="51098" y="838"/>
                      <a:pt x="50517" y="835"/>
                      <a:pt x="49937" y="835"/>
                    </a:cubicBezTo>
                    <a:cubicBezTo>
                      <a:pt x="48777" y="835"/>
                      <a:pt x="47621" y="846"/>
                      <a:pt x="46137" y="846"/>
                    </a:cubicBezTo>
                    <a:lnTo>
                      <a:pt x="4613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1" name="Google Shape;1181;p56"/>
              <p:cNvSpPr/>
              <p:nvPr/>
            </p:nvSpPr>
            <p:spPr>
              <a:xfrm>
                <a:off x="498850" y="4648625"/>
                <a:ext cx="23250" cy="43775"/>
              </a:xfrm>
              <a:custGeom>
                <a:avLst/>
                <a:gdLst/>
                <a:ahLst/>
                <a:cxnLst/>
                <a:rect l="l" t="t" r="r" b="b"/>
                <a:pathLst>
                  <a:path w="930" h="1751" extrusionOk="0">
                    <a:moveTo>
                      <a:pt x="906" y="0"/>
                    </a:moveTo>
                    <a:lnTo>
                      <a:pt x="13" y="893"/>
                    </a:lnTo>
                    <a:cubicBezTo>
                      <a:pt x="13" y="1191"/>
                      <a:pt x="1" y="1750"/>
                      <a:pt x="1" y="1750"/>
                    </a:cubicBezTo>
                    <a:lnTo>
                      <a:pt x="930" y="1750"/>
                    </a:lnTo>
                    <a:cubicBezTo>
                      <a:pt x="918" y="1012"/>
                      <a:pt x="918" y="584"/>
                      <a:pt x="9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82" name="Google Shape;1182;p56"/>
            <p:cNvSpPr/>
            <p:nvPr/>
          </p:nvSpPr>
          <p:spPr>
            <a:xfrm rot="10800000">
              <a:off x="8278350" y="200"/>
              <a:ext cx="865500" cy="8655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83" name="Google Shape;1183;p56"/>
            <p:cNvGrpSpPr/>
            <p:nvPr/>
          </p:nvGrpSpPr>
          <p:grpSpPr>
            <a:xfrm>
              <a:off x="8084342" y="424954"/>
              <a:ext cx="603122" cy="585781"/>
              <a:chOff x="546392" y="539692"/>
              <a:chExt cx="603122" cy="585781"/>
            </a:xfrm>
          </p:grpSpPr>
          <p:sp>
            <p:nvSpPr>
              <p:cNvPr id="1184" name="Google Shape;1184;p56"/>
              <p:cNvSpPr/>
              <p:nvPr/>
            </p:nvSpPr>
            <p:spPr>
              <a:xfrm>
                <a:off x="611503" y="587030"/>
                <a:ext cx="538010" cy="538443"/>
              </a:xfrm>
              <a:custGeom>
                <a:avLst/>
                <a:gdLst/>
                <a:ahLst/>
                <a:cxnLst/>
                <a:rect l="l" t="t" r="r" b="b"/>
                <a:pathLst>
                  <a:path w="13682" h="13693" fill="none" extrusionOk="0">
                    <a:moveTo>
                      <a:pt x="8276" y="798"/>
                    </a:moveTo>
                    <a:cubicBezTo>
                      <a:pt x="11621" y="1596"/>
                      <a:pt x="13681" y="4942"/>
                      <a:pt x="12883" y="8287"/>
                    </a:cubicBezTo>
                    <a:cubicBezTo>
                      <a:pt x="12098" y="11621"/>
                      <a:pt x="8740" y="13693"/>
                      <a:pt x="5406" y="12895"/>
                    </a:cubicBezTo>
                    <a:cubicBezTo>
                      <a:pt x="2061" y="12097"/>
                      <a:pt x="1" y="8752"/>
                      <a:pt x="799" y="5406"/>
                    </a:cubicBezTo>
                    <a:cubicBezTo>
                      <a:pt x="1584" y="2072"/>
                      <a:pt x="4942" y="0"/>
                      <a:pt x="8276" y="798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rgbClr val="DFC09F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5" name="Google Shape;1185;p56"/>
              <p:cNvSpPr/>
              <p:nvPr/>
            </p:nvSpPr>
            <p:spPr>
              <a:xfrm>
                <a:off x="546392" y="539692"/>
                <a:ext cx="381625" cy="381625"/>
              </a:xfrm>
              <a:custGeom>
                <a:avLst/>
                <a:gdLst/>
                <a:ahLst/>
                <a:cxnLst/>
                <a:rect l="l" t="t" r="r" b="b"/>
                <a:pathLst>
                  <a:path w="9705" h="9705" fill="none" extrusionOk="0">
                    <a:moveTo>
                      <a:pt x="7978" y="1727"/>
                    </a:moveTo>
                    <a:cubicBezTo>
                      <a:pt x="9704" y="3454"/>
                      <a:pt x="9704" y="6252"/>
                      <a:pt x="7978" y="7978"/>
                    </a:cubicBezTo>
                    <a:cubicBezTo>
                      <a:pt x="6251" y="9704"/>
                      <a:pt x="3454" y="9704"/>
                      <a:pt x="1727" y="7978"/>
                    </a:cubicBezTo>
                    <a:cubicBezTo>
                      <a:pt x="1" y="6252"/>
                      <a:pt x="1" y="3454"/>
                      <a:pt x="1727" y="1727"/>
                    </a:cubicBezTo>
                    <a:cubicBezTo>
                      <a:pt x="3454" y="1"/>
                      <a:pt x="6251" y="1"/>
                      <a:pt x="7978" y="1727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rgbClr val="DFC09F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86" name="Google Shape;1186;p56"/>
            <p:cNvGrpSpPr/>
            <p:nvPr/>
          </p:nvGrpSpPr>
          <p:grpSpPr>
            <a:xfrm rot="5400000">
              <a:off x="703213" y="4460863"/>
              <a:ext cx="475817" cy="475817"/>
              <a:chOff x="713388" y="3717894"/>
              <a:chExt cx="885900" cy="885900"/>
            </a:xfrm>
          </p:grpSpPr>
          <p:cxnSp>
            <p:nvCxnSpPr>
              <p:cNvPr id="1187" name="Google Shape;1187;p56"/>
              <p:cNvCxnSpPr/>
              <p:nvPr/>
            </p:nvCxnSpPr>
            <p:spPr>
              <a:xfrm rot="10800000" flipH="1">
                <a:off x="713388" y="3717894"/>
                <a:ext cx="885900" cy="8859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88" name="Google Shape;1188;p56"/>
              <p:cNvCxnSpPr/>
              <p:nvPr/>
            </p:nvCxnSpPr>
            <p:spPr>
              <a:xfrm rot="10800000" flipH="1">
                <a:off x="847319" y="4001657"/>
                <a:ext cx="219900" cy="2199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5_1_1">
    <p:spTree>
      <p:nvGrpSpPr>
        <p:cNvPr id="1" name="Shape 1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0" name="Google Shape;1190;p57"/>
          <p:cNvGrpSpPr/>
          <p:nvPr/>
        </p:nvGrpSpPr>
        <p:grpSpPr>
          <a:xfrm>
            <a:off x="2" y="0"/>
            <a:ext cx="9144000" cy="5143500"/>
            <a:chOff x="2" y="0"/>
            <a:chExt cx="9144000" cy="5143500"/>
          </a:xfrm>
        </p:grpSpPr>
        <p:sp>
          <p:nvSpPr>
            <p:cNvPr id="1191" name="Google Shape;1191;p57"/>
            <p:cNvSpPr/>
            <p:nvPr/>
          </p:nvSpPr>
          <p:spPr>
            <a:xfrm rot="-5400000">
              <a:off x="7791001" y="3790275"/>
              <a:ext cx="1353000" cy="13530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92" name="Google Shape;1192;p57"/>
            <p:cNvGrpSpPr/>
            <p:nvPr/>
          </p:nvGrpSpPr>
          <p:grpSpPr>
            <a:xfrm rot="-5400000">
              <a:off x="7935331" y="96836"/>
              <a:ext cx="1107019" cy="1096564"/>
              <a:chOff x="498850" y="3224050"/>
              <a:chExt cx="1482350" cy="1468350"/>
            </a:xfrm>
          </p:grpSpPr>
          <p:sp>
            <p:nvSpPr>
              <p:cNvPr id="1193" name="Google Shape;1193;p57"/>
              <p:cNvSpPr/>
              <p:nvPr/>
            </p:nvSpPr>
            <p:spPr>
              <a:xfrm>
                <a:off x="1742175" y="3224050"/>
                <a:ext cx="239025" cy="202725"/>
              </a:xfrm>
              <a:custGeom>
                <a:avLst/>
                <a:gdLst/>
                <a:ahLst/>
                <a:cxnLst/>
                <a:rect l="l" t="t" r="r" b="b"/>
                <a:pathLst>
                  <a:path w="9561" h="8109" extrusionOk="0">
                    <a:moveTo>
                      <a:pt x="8192" y="0"/>
                    </a:moveTo>
                    <a:lnTo>
                      <a:pt x="7192" y="988"/>
                    </a:lnTo>
                    <a:cubicBezTo>
                      <a:pt x="7192" y="1334"/>
                      <a:pt x="7192" y="1679"/>
                      <a:pt x="7204" y="2024"/>
                    </a:cubicBezTo>
                    <a:cubicBezTo>
                      <a:pt x="7227" y="3620"/>
                      <a:pt x="7299" y="5215"/>
                      <a:pt x="7346" y="6822"/>
                    </a:cubicBezTo>
                    <a:cubicBezTo>
                      <a:pt x="7358" y="7025"/>
                      <a:pt x="7346" y="7215"/>
                      <a:pt x="7346" y="7477"/>
                    </a:cubicBezTo>
                    <a:cubicBezTo>
                      <a:pt x="7055" y="7487"/>
                      <a:pt x="6767" y="7491"/>
                      <a:pt x="6476" y="7491"/>
                    </a:cubicBezTo>
                    <a:cubicBezTo>
                      <a:pt x="6080" y="7491"/>
                      <a:pt x="5677" y="7484"/>
                      <a:pt x="5251" y="7477"/>
                    </a:cubicBezTo>
                    <a:cubicBezTo>
                      <a:pt x="5310" y="5906"/>
                      <a:pt x="5370" y="4346"/>
                      <a:pt x="5394" y="2786"/>
                    </a:cubicBezTo>
                    <a:lnTo>
                      <a:pt x="5394" y="2786"/>
                    </a:lnTo>
                    <a:lnTo>
                      <a:pt x="4501" y="3691"/>
                    </a:lnTo>
                    <a:cubicBezTo>
                      <a:pt x="4525" y="4715"/>
                      <a:pt x="4560" y="5751"/>
                      <a:pt x="4596" y="6775"/>
                    </a:cubicBezTo>
                    <a:lnTo>
                      <a:pt x="4596" y="7418"/>
                    </a:lnTo>
                    <a:cubicBezTo>
                      <a:pt x="4419" y="7467"/>
                      <a:pt x="3906" y="7496"/>
                      <a:pt x="3414" y="7496"/>
                    </a:cubicBezTo>
                    <a:cubicBezTo>
                      <a:pt x="3078" y="7496"/>
                      <a:pt x="2751" y="7482"/>
                      <a:pt x="2548" y="7453"/>
                    </a:cubicBezTo>
                    <a:cubicBezTo>
                      <a:pt x="2560" y="6834"/>
                      <a:pt x="2572" y="6215"/>
                      <a:pt x="2584" y="5596"/>
                    </a:cubicBezTo>
                    <a:lnTo>
                      <a:pt x="2584" y="5596"/>
                    </a:lnTo>
                    <a:lnTo>
                      <a:pt x="1798" y="6382"/>
                    </a:lnTo>
                    <a:cubicBezTo>
                      <a:pt x="1798" y="6727"/>
                      <a:pt x="1810" y="7084"/>
                      <a:pt x="1810" y="7430"/>
                    </a:cubicBezTo>
                    <a:cubicBezTo>
                      <a:pt x="1504" y="7469"/>
                      <a:pt x="1190" y="7492"/>
                      <a:pt x="882" y="7492"/>
                    </a:cubicBezTo>
                    <a:cubicBezTo>
                      <a:pt x="818" y="7492"/>
                      <a:pt x="754" y="7491"/>
                      <a:pt x="691" y="7489"/>
                    </a:cubicBezTo>
                    <a:lnTo>
                      <a:pt x="0" y="8108"/>
                    </a:lnTo>
                    <a:cubicBezTo>
                      <a:pt x="3215" y="8049"/>
                      <a:pt x="6584" y="7989"/>
                      <a:pt x="9561" y="7941"/>
                    </a:cubicBezTo>
                    <a:lnTo>
                      <a:pt x="9561" y="7465"/>
                    </a:lnTo>
                    <a:lnTo>
                      <a:pt x="8001" y="7465"/>
                    </a:lnTo>
                    <a:cubicBezTo>
                      <a:pt x="8108" y="5239"/>
                      <a:pt x="8168" y="2488"/>
                      <a:pt x="819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4" name="Google Shape;1194;p57"/>
              <p:cNvSpPr/>
              <p:nvPr/>
            </p:nvSpPr>
            <p:spPr>
              <a:xfrm>
                <a:off x="567625" y="3448775"/>
                <a:ext cx="1413575" cy="1243625"/>
              </a:xfrm>
              <a:custGeom>
                <a:avLst/>
                <a:gdLst/>
                <a:ahLst/>
                <a:cxnLst/>
                <a:rect l="l" t="t" r="r" b="b"/>
                <a:pathLst>
                  <a:path w="56543" h="49745" extrusionOk="0">
                    <a:moveTo>
                      <a:pt x="34838" y="13228"/>
                    </a:moveTo>
                    <a:lnTo>
                      <a:pt x="34838" y="13240"/>
                    </a:lnTo>
                    <a:lnTo>
                      <a:pt x="46137" y="13430"/>
                    </a:lnTo>
                    <a:lnTo>
                      <a:pt x="46137" y="15074"/>
                    </a:lnTo>
                    <a:lnTo>
                      <a:pt x="34850" y="15264"/>
                    </a:lnTo>
                    <a:cubicBezTo>
                      <a:pt x="34778" y="14978"/>
                      <a:pt x="34766" y="13585"/>
                      <a:pt x="34838" y="13228"/>
                    </a:cubicBezTo>
                    <a:close/>
                    <a:moveTo>
                      <a:pt x="34993" y="15978"/>
                    </a:moveTo>
                    <a:lnTo>
                      <a:pt x="46137" y="16181"/>
                    </a:lnTo>
                    <a:lnTo>
                      <a:pt x="46137" y="17812"/>
                    </a:lnTo>
                    <a:lnTo>
                      <a:pt x="34993" y="18002"/>
                    </a:lnTo>
                    <a:lnTo>
                      <a:pt x="34993" y="15978"/>
                    </a:lnTo>
                    <a:close/>
                    <a:moveTo>
                      <a:pt x="34790" y="18693"/>
                    </a:moveTo>
                    <a:cubicBezTo>
                      <a:pt x="36695" y="18753"/>
                      <a:pt x="38588" y="18824"/>
                      <a:pt x="40481" y="18848"/>
                    </a:cubicBezTo>
                    <a:cubicBezTo>
                      <a:pt x="41109" y="18852"/>
                      <a:pt x="41697" y="18853"/>
                      <a:pt x="42286" y="18853"/>
                    </a:cubicBezTo>
                    <a:cubicBezTo>
                      <a:pt x="43465" y="18853"/>
                      <a:pt x="44645" y="18848"/>
                      <a:pt x="46137" y="18848"/>
                    </a:cubicBezTo>
                    <a:lnTo>
                      <a:pt x="46137" y="20538"/>
                    </a:lnTo>
                    <a:lnTo>
                      <a:pt x="34790" y="20753"/>
                    </a:lnTo>
                    <a:cubicBezTo>
                      <a:pt x="34790" y="20443"/>
                      <a:pt x="34790" y="20098"/>
                      <a:pt x="34790" y="19753"/>
                    </a:cubicBezTo>
                    <a:cubicBezTo>
                      <a:pt x="34778" y="19407"/>
                      <a:pt x="34790" y="19086"/>
                      <a:pt x="34790" y="18693"/>
                    </a:cubicBezTo>
                    <a:close/>
                    <a:moveTo>
                      <a:pt x="48649" y="9620"/>
                    </a:moveTo>
                    <a:cubicBezTo>
                      <a:pt x="48649" y="10061"/>
                      <a:pt x="48653" y="10119"/>
                      <a:pt x="48657" y="10119"/>
                    </a:cubicBezTo>
                    <a:cubicBezTo>
                      <a:pt x="48658" y="10119"/>
                      <a:pt x="48659" y="10112"/>
                      <a:pt x="48660" y="10112"/>
                    </a:cubicBezTo>
                    <a:cubicBezTo>
                      <a:pt x="48661" y="10112"/>
                      <a:pt x="48661" y="10118"/>
                      <a:pt x="48661" y="10144"/>
                    </a:cubicBezTo>
                    <a:cubicBezTo>
                      <a:pt x="48673" y="12061"/>
                      <a:pt x="48661" y="14038"/>
                      <a:pt x="48685" y="15943"/>
                    </a:cubicBezTo>
                    <a:cubicBezTo>
                      <a:pt x="48709" y="17467"/>
                      <a:pt x="48780" y="19014"/>
                      <a:pt x="48828" y="20538"/>
                    </a:cubicBezTo>
                    <a:lnTo>
                      <a:pt x="48828" y="21169"/>
                    </a:lnTo>
                    <a:cubicBezTo>
                      <a:pt x="48764" y="21172"/>
                      <a:pt x="48701" y="21173"/>
                      <a:pt x="48638" y="21173"/>
                    </a:cubicBezTo>
                    <a:cubicBezTo>
                      <a:pt x="48003" y="21173"/>
                      <a:pt x="47386" y="21073"/>
                      <a:pt x="46780" y="21062"/>
                    </a:cubicBezTo>
                    <a:cubicBezTo>
                      <a:pt x="46839" y="17264"/>
                      <a:pt x="46899" y="13347"/>
                      <a:pt x="46958" y="9620"/>
                    </a:cubicBezTo>
                    <a:close/>
                    <a:moveTo>
                      <a:pt x="51400" y="9882"/>
                    </a:moveTo>
                    <a:cubicBezTo>
                      <a:pt x="51400" y="10037"/>
                      <a:pt x="51411" y="10168"/>
                      <a:pt x="51411" y="10299"/>
                    </a:cubicBezTo>
                    <a:cubicBezTo>
                      <a:pt x="51411" y="12168"/>
                      <a:pt x="51411" y="14014"/>
                      <a:pt x="51435" y="15871"/>
                    </a:cubicBezTo>
                    <a:cubicBezTo>
                      <a:pt x="51459" y="17419"/>
                      <a:pt x="51530" y="19122"/>
                      <a:pt x="51578" y="20669"/>
                    </a:cubicBezTo>
                    <a:cubicBezTo>
                      <a:pt x="51578" y="20884"/>
                      <a:pt x="51578" y="20765"/>
                      <a:pt x="51578" y="21515"/>
                    </a:cubicBezTo>
                    <a:lnTo>
                      <a:pt x="49530" y="21515"/>
                    </a:lnTo>
                    <a:cubicBezTo>
                      <a:pt x="49590" y="17062"/>
                      <a:pt x="49649" y="13823"/>
                      <a:pt x="49709" y="10025"/>
                    </a:cubicBezTo>
                    <a:cubicBezTo>
                      <a:pt x="49947" y="10025"/>
                      <a:pt x="50221" y="9930"/>
                      <a:pt x="50507" y="9930"/>
                    </a:cubicBezTo>
                    <a:cubicBezTo>
                      <a:pt x="50780" y="9918"/>
                      <a:pt x="51066" y="9882"/>
                      <a:pt x="51400" y="9882"/>
                    </a:cubicBezTo>
                    <a:close/>
                    <a:moveTo>
                      <a:pt x="54305" y="9620"/>
                    </a:moveTo>
                    <a:lnTo>
                      <a:pt x="54305" y="10347"/>
                    </a:lnTo>
                    <a:cubicBezTo>
                      <a:pt x="54305" y="12121"/>
                      <a:pt x="54221" y="13895"/>
                      <a:pt x="54257" y="15669"/>
                    </a:cubicBezTo>
                    <a:cubicBezTo>
                      <a:pt x="54281" y="17288"/>
                      <a:pt x="54317" y="19086"/>
                      <a:pt x="54364" y="20705"/>
                    </a:cubicBezTo>
                    <a:cubicBezTo>
                      <a:pt x="54364" y="20908"/>
                      <a:pt x="54328" y="20765"/>
                      <a:pt x="54328" y="21515"/>
                    </a:cubicBezTo>
                    <a:lnTo>
                      <a:pt x="52221" y="21515"/>
                    </a:lnTo>
                    <a:cubicBezTo>
                      <a:pt x="52388" y="17062"/>
                      <a:pt x="52459" y="13347"/>
                      <a:pt x="52400" y="9620"/>
                    </a:cubicBezTo>
                    <a:close/>
                    <a:moveTo>
                      <a:pt x="34993" y="24396"/>
                    </a:moveTo>
                    <a:lnTo>
                      <a:pt x="34993" y="26468"/>
                    </a:lnTo>
                    <a:cubicBezTo>
                      <a:pt x="32031" y="26345"/>
                      <a:pt x="29084" y="26259"/>
                      <a:pt x="26129" y="26259"/>
                    </a:cubicBezTo>
                    <a:cubicBezTo>
                      <a:pt x="25365" y="26259"/>
                      <a:pt x="24602" y="26265"/>
                      <a:pt x="23837" y="26277"/>
                    </a:cubicBezTo>
                    <a:lnTo>
                      <a:pt x="23837" y="24587"/>
                    </a:lnTo>
                    <a:lnTo>
                      <a:pt x="34993" y="24396"/>
                    </a:lnTo>
                    <a:close/>
                    <a:moveTo>
                      <a:pt x="34993" y="27146"/>
                    </a:moveTo>
                    <a:lnTo>
                      <a:pt x="34993" y="29218"/>
                    </a:lnTo>
                    <a:cubicBezTo>
                      <a:pt x="32038" y="29105"/>
                      <a:pt x="29091" y="29021"/>
                      <a:pt x="25777" y="29021"/>
                    </a:cubicBezTo>
                    <a:cubicBezTo>
                      <a:pt x="24912" y="29021"/>
                      <a:pt x="24021" y="29027"/>
                      <a:pt x="23098" y="29040"/>
                    </a:cubicBezTo>
                    <a:lnTo>
                      <a:pt x="23098" y="27337"/>
                    </a:lnTo>
                    <a:cubicBezTo>
                      <a:pt x="27563" y="27265"/>
                      <a:pt x="31266" y="27206"/>
                      <a:pt x="34993" y="27146"/>
                    </a:cubicBezTo>
                    <a:close/>
                    <a:moveTo>
                      <a:pt x="34993" y="29909"/>
                    </a:moveTo>
                    <a:lnTo>
                      <a:pt x="34993" y="31921"/>
                    </a:lnTo>
                    <a:cubicBezTo>
                      <a:pt x="31266" y="31849"/>
                      <a:pt x="27551" y="31790"/>
                      <a:pt x="23098" y="31730"/>
                    </a:cubicBezTo>
                    <a:lnTo>
                      <a:pt x="23098" y="30099"/>
                    </a:lnTo>
                    <a:cubicBezTo>
                      <a:pt x="27563" y="30028"/>
                      <a:pt x="31266" y="29968"/>
                      <a:pt x="34993" y="29909"/>
                    </a:cubicBezTo>
                    <a:close/>
                    <a:moveTo>
                      <a:pt x="41611" y="21278"/>
                    </a:moveTo>
                    <a:cubicBezTo>
                      <a:pt x="42042" y="21278"/>
                      <a:pt x="42515" y="21299"/>
                      <a:pt x="42756" y="21336"/>
                    </a:cubicBezTo>
                    <a:cubicBezTo>
                      <a:pt x="42684" y="25087"/>
                      <a:pt x="42625" y="28932"/>
                      <a:pt x="42565" y="32647"/>
                    </a:cubicBezTo>
                    <a:lnTo>
                      <a:pt x="40934" y="32647"/>
                    </a:lnTo>
                    <a:cubicBezTo>
                      <a:pt x="40862" y="28944"/>
                      <a:pt x="40803" y="25087"/>
                      <a:pt x="40732" y="21336"/>
                    </a:cubicBezTo>
                    <a:cubicBezTo>
                      <a:pt x="40846" y="21296"/>
                      <a:pt x="41211" y="21278"/>
                      <a:pt x="41611" y="21278"/>
                    </a:cubicBezTo>
                    <a:close/>
                    <a:moveTo>
                      <a:pt x="37255" y="21515"/>
                    </a:moveTo>
                    <a:lnTo>
                      <a:pt x="37064" y="32659"/>
                    </a:lnTo>
                    <a:lnTo>
                      <a:pt x="35374" y="32659"/>
                    </a:lnTo>
                    <a:lnTo>
                      <a:pt x="35374" y="32218"/>
                    </a:lnTo>
                    <a:cubicBezTo>
                      <a:pt x="35350" y="29778"/>
                      <a:pt x="35350" y="27301"/>
                      <a:pt x="35314" y="24872"/>
                    </a:cubicBezTo>
                    <a:cubicBezTo>
                      <a:pt x="35302" y="23848"/>
                      <a:pt x="35231" y="22955"/>
                      <a:pt x="35195" y="21931"/>
                    </a:cubicBezTo>
                    <a:cubicBezTo>
                      <a:pt x="35195" y="21753"/>
                      <a:pt x="35195" y="21515"/>
                      <a:pt x="35195" y="21515"/>
                    </a:cubicBezTo>
                    <a:close/>
                    <a:moveTo>
                      <a:pt x="39278" y="21228"/>
                    </a:moveTo>
                    <a:cubicBezTo>
                      <a:pt x="39542" y="21228"/>
                      <a:pt x="39808" y="21238"/>
                      <a:pt x="40041" y="21265"/>
                    </a:cubicBezTo>
                    <a:cubicBezTo>
                      <a:pt x="40041" y="22503"/>
                      <a:pt x="39934" y="23729"/>
                      <a:pt x="39922" y="24968"/>
                    </a:cubicBezTo>
                    <a:cubicBezTo>
                      <a:pt x="39910" y="26218"/>
                      <a:pt x="39874" y="27551"/>
                      <a:pt x="39862" y="28825"/>
                    </a:cubicBezTo>
                    <a:cubicBezTo>
                      <a:pt x="39850" y="30087"/>
                      <a:pt x="39862" y="31171"/>
                      <a:pt x="39862" y="32659"/>
                    </a:cubicBezTo>
                    <a:lnTo>
                      <a:pt x="38184" y="32659"/>
                    </a:lnTo>
                    <a:cubicBezTo>
                      <a:pt x="38112" y="28944"/>
                      <a:pt x="38053" y="25087"/>
                      <a:pt x="37993" y="21336"/>
                    </a:cubicBezTo>
                    <a:cubicBezTo>
                      <a:pt x="38148" y="21279"/>
                      <a:pt x="38705" y="21228"/>
                      <a:pt x="39278" y="21228"/>
                    </a:cubicBezTo>
                    <a:close/>
                    <a:moveTo>
                      <a:pt x="45494" y="21515"/>
                    </a:moveTo>
                    <a:cubicBezTo>
                      <a:pt x="45434" y="25230"/>
                      <a:pt x="45375" y="28885"/>
                      <a:pt x="45315" y="32683"/>
                    </a:cubicBezTo>
                    <a:cubicBezTo>
                      <a:pt x="45077" y="32683"/>
                      <a:pt x="44803" y="32623"/>
                      <a:pt x="44530" y="32623"/>
                    </a:cubicBezTo>
                    <a:cubicBezTo>
                      <a:pt x="44256" y="32623"/>
                      <a:pt x="43970" y="32588"/>
                      <a:pt x="43660" y="32588"/>
                    </a:cubicBezTo>
                    <a:cubicBezTo>
                      <a:pt x="43649" y="32457"/>
                      <a:pt x="43625" y="32338"/>
                      <a:pt x="43625" y="32230"/>
                    </a:cubicBezTo>
                    <a:cubicBezTo>
                      <a:pt x="43601" y="29575"/>
                      <a:pt x="43589" y="26896"/>
                      <a:pt x="43553" y="24229"/>
                    </a:cubicBezTo>
                    <a:cubicBezTo>
                      <a:pt x="43541" y="23384"/>
                      <a:pt x="43482" y="22682"/>
                      <a:pt x="43446" y="21836"/>
                    </a:cubicBezTo>
                    <a:cubicBezTo>
                      <a:pt x="43434" y="21693"/>
                      <a:pt x="43446" y="21515"/>
                      <a:pt x="43446" y="21515"/>
                    </a:cubicBezTo>
                    <a:close/>
                    <a:moveTo>
                      <a:pt x="34993" y="33135"/>
                    </a:moveTo>
                    <a:cubicBezTo>
                      <a:pt x="37949" y="33268"/>
                      <a:pt x="40905" y="33340"/>
                      <a:pt x="43862" y="33340"/>
                    </a:cubicBezTo>
                    <a:cubicBezTo>
                      <a:pt x="44620" y="33340"/>
                      <a:pt x="45379" y="33335"/>
                      <a:pt x="46137" y="33326"/>
                    </a:cubicBezTo>
                    <a:lnTo>
                      <a:pt x="46137" y="35028"/>
                    </a:lnTo>
                    <a:cubicBezTo>
                      <a:pt x="46042" y="35052"/>
                      <a:pt x="45935" y="35064"/>
                      <a:pt x="45839" y="35064"/>
                    </a:cubicBezTo>
                    <a:cubicBezTo>
                      <a:pt x="43172" y="35088"/>
                      <a:pt x="40505" y="35100"/>
                      <a:pt x="37850" y="35135"/>
                    </a:cubicBezTo>
                    <a:cubicBezTo>
                      <a:pt x="37017" y="35147"/>
                      <a:pt x="36279" y="35207"/>
                      <a:pt x="35445" y="35231"/>
                    </a:cubicBezTo>
                    <a:lnTo>
                      <a:pt x="34993" y="35231"/>
                    </a:lnTo>
                    <a:lnTo>
                      <a:pt x="34993" y="33135"/>
                    </a:lnTo>
                    <a:close/>
                    <a:moveTo>
                      <a:pt x="11954" y="35933"/>
                    </a:moveTo>
                    <a:lnTo>
                      <a:pt x="23098" y="36136"/>
                    </a:lnTo>
                    <a:lnTo>
                      <a:pt x="23098" y="37767"/>
                    </a:lnTo>
                    <a:lnTo>
                      <a:pt x="11954" y="37957"/>
                    </a:lnTo>
                    <a:lnTo>
                      <a:pt x="11954" y="35933"/>
                    </a:lnTo>
                    <a:close/>
                    <a:moveTo>
                      <a:pt x="34993" y="35945"/>
                    </a:moveTo>
                    <a:lnTo>
                      <a:pt x="46137" y="36124"/>
                    </a:lnTo>
                    <a:lnTo>
                      <a:pt x="46137" y="37791"/>
                    </a:lnTo>
                    <a:cubicBezTo>
                      <a:pt x="46018" y="37814"/>
                      <a:pt x="45899" y="37826"/>
                      <a:pt x="45792" y="37826"/>
                    </a:cubicBezTo>
                    <a:cubicBezTo>
                      <a:pt x="43137" y="37850"/>
                      <a:pt x="40493" y="37862"/>
                      <a:pt x="37838" y="37898"/>
                    </a:cubicBezTo>
                    <a:cubicBezTo>
                      <a:pt x="36993" y="37910"/>
                      <a:pt x="36243" y="37969"/>
                      <a:pt x="35398" y="38005"/>
                    </a:cubicBezTo>
                    <a:cubicBezTo>
                      <a:pt x="35342" y="38009"/>
                      <a:pt x="35278" y="38010"/>
                      <a:pt x="35218" y="38010"/>
                    </a:cubicBezTo>
                    <a:cubicBezTo>
                      <a:pt x="35099" y="38010"/>
                      <a:pt x="34993" y="38005"/>
                      <a:pt x="34993" y="38005"/>
                    </a:cubicBezTo>
                    <a:lnTo>
                      <a:pt x="34993" y="35945"/>
                    </a:lnTo>
                    <a:close/>
                    <a:moveTo>
                      <a:pt x="11954" y="38684"/>
                    </a:moveTo>
                    <a:lnTo>
                      <a:pt x="23098" y="38886"/>
                    </a:lnTo>
                    <a:lnTo>
                      <a:pt x="23098" y="40517"/>
                    </a:lnTo>
                    <a:lnTo>
                      <a:pt x="11954" y="40708"/>
                    </a:lnTo>
                    <a:lnTo>
                      <a:pt x="11954" y="38684"/>
                    </a:lnTo>
                    <a:close/>
                    <a:moveTo>
                      <a:pt x="34993" y="38695"/>
                    </a:moveTo>
                    <a:lnTo>
                      <a:pt x="46137" y="38874"/>
                    </a:lnTo>
                    <a:lnTo>
                      <a:pt x="46137" y="40541"/>
                    </a:lnTo>
                    <a:cubicBezTo>
                      <a:pt x="46018" y="40553"/>
                      <a:pt x="45899" y="40565"/>
                      <a:pt x="45792" y="40565"/>
                    </a:cubicBezTo>
                    <a:cubicBezTo>
                      <a:pt x="43196" y="40589"/>
                      <a:pt x="40601" y="40600"/>
                      <a:pt x="38005" y="40636"/>
                    </a:cubicBezTo>
                    <a:cubicBezTo>
                      <a:pt x="37112" y="40648"/>
                      <a:pt x="36314" y="40708"/>
                      <a:pt x="35433" y="40743"/>
                    </a:cubicBezTo>
                    <a:cubicBezTo>
                      <a:pt x="35374" y="40747"/>
                      <a:pt x="35305" y="40749"/>
                      <a:pt x="35240" y="40749"/>
                    </a:cubicBezTo>
                    <a:cubicBezTo>
                      <a:pt x="35109" y="40749"/>
                      <a:pt x="34993" y="40743"/>
                      <a:pt x="34993" y="40743"/>
                    </a:cubicBezTo>
                    <a:lnTo>
                      <a:pt x="34993" y="38695"/>
                    </a:lnTo>
                    <a:close/>
                    <a:moveTo>
                      <a:pt x="11942" y="41434"/>
                    </a:moveTo>
                    <a:lnTo>
                      <a:pt x="23098" y="41636"/>
                    </a:lnTo>
                    <a:lnTo>
                      <a:pt x="23098" y="43279"/>
                    </a:lnTo>
                    <a:cubicBezTo>
                      <a:pt x="23098" y="43291"/>
                      <a:pt x="23063" y="43315"/>
                      <a:pt x="22955" y="43315"/>
                    </a:cubicBezTo>
                    <a:cubicBezTo>
                      <a:pt x="20503" y="43339"/>
                      <a:pt x="18133" y="43351"/>
                      <a:pt x="15693" y="43387"/>
                    </a:cubicBezTo>
                    <a:cubicBezTo>
                      <a:pt x="14645" y="43398"/>
                      <a:pt x="13561" y="43458"/>
                      <a:pt x="12514" y="43494"/>
                    </a:cubicBezTo>
                    <a:lnTo>
                      <a:pt x="11942" y="43494"/>
                    </a:lnTo>
                    <a:lnTo>
                      <a:pt x="11942" y="41434"/>
                    </a:lnTo>
                    <a:close/>
                    <a:moveTo>
                      <a:pt x="34790" y="41410"/>
                    </a:moveTo>
                    <a:cubicBezTo>
                      <a:pt x="36064" y="41410"/>
                      <a:pt x="37314" y="41505"/>
                      <a:pt x="38565" y="41517"/>
                    </a:cubicBezTo>
                    <a:cubicBezTo>
                      <a:pt x="39827" y="41529"/>
                      <a:pt x="41077" y="41565"/>
                      <a:pt x="42327" y="41577"/>
                    </a:cubicBezTo>
                    <a:cubicBezTo>
                      <a:pt x="42744" y="41581"/>
                      <a:pt x="43141" y="41582"/>
                      <a:pt x="43540" y="41582"/>
                    </a:cubicBezTo>
                    <a:cubicBezTo>
                      <a:pt x="44338" y="41582"/>
                      <a:pt x="45145" y="41577"/>
                      <a:pt x="46137" y="41577"/>
                    </a:cubicBezTo>
                    <a:lnTo>
                      <a:pt x="46137" y="43291"/>
                    </a:lnTo>
                    <a:cubicBezTo>
                      <a:pt x="46030" y="43315"/>
                      <a:pt x="45935" y="43327"/>
                      <a:pt x="45827" y="43327"/>
                    </a:cubicBezTo>
                    <a:cubicBezTo>
                      <a:pt x="43387" y="43339"/>
                      <a:pt x="40934" y="43351"/>
                      <a:pt x="38481" y="43387"/>
                    </a:cubicBezTo>
                    <a:cubicBezTo>
                      <a:pt x="37445" y="43398"/>
                      <a:pt x="36386" y="43470"/>
                      <a:pt x="35338" y="43506"/>
                    </a:cubicBezTo>
                    <a:lnTo>
                      <a:pt x="34802" y="43506"/>
                    </a:lnTo>
                    <a:cubicBezTo>
                      <a:pt x="34766" y="43160"/>
                      <a:pt x="34790" y="42815"/>
                      <a:pt x="34790" y="42470"/>
                    </a:cubicBezTo>
                    <a:cubicBezTo>
                      <a:pt x="34778" y="42113"/>
                      <a:pt x="34790" y="41791"/>
                      <a:pt x="34790" y="41410"/>
                    </a:cubicBezTo>
                    <a:close/>
                    <a:moveTo>
                      <a:pt x="54150" y="32659"/>
                    </a:moveTo>
                    <a:cubicBezTo>
                      <a:pt x="54150" y="32659"/>
                      <a:pt x="54162" y="32933"/>
                      <a:pt x="54162" y="33088"/>
                    </a:cubicBezTo>
                    <a:cubicBezTo>
                      <a:pt x="54162" y="34885"/>
                      <a:pt x="54150" y="36659"/>
                      <a:pt x="54186" y="38469"/>
                    </a:cubicBezTo>
                    <a:cubicBezTo>
                      <a:pt x="54209" y="40065"/>
                      <a:pt x="54281" y="41612"/>
                      <a:pt x="54328" y="43208"/>
                    </a:cubicBezTo>
                    <a:lnTo>
                      <a:pt x="54328" y="43803"/>
                    </a:lnTo>
                    <a:lnTo>
                      <a:pt x="52221" y="43803"/>
                    </a:lnTo>
                    <a:cubicBezTo>
                      <a:pt x="52388" y="40088"/>
                      <a:pt x="52459" y="36374"/>
                      <a:pt x="52400" y="32659"/>
                    </a:cubicBezTo>
                    <a:close/>
                    <a:moveTo>
                      <a:pt x="25039" y="32528"/>
                    </a:moveTo>
                    <a:cubicBezTo>
                      <a:pt x="25325" y="32528"/>
                      <a:pt x="25611" y="32540"/>
                      <a:pt x="25932" y="32540"/>
                    </a:cubicBezTo>
                    <a:cubicBezTo>
                      <a:pt x="25932" y="32707"/>
                      <a:pt x="25956" y="32849"/>
                      <a:pt x="25956" y="32992"/>
                    </a:cubicBezTo>
                    <a:cubicBezTo>
                      <a:pt x="25956" y="34897"/>
                      <a:pt x="25956" y="36814"/>
                      <a:pt x="25980" y="38731"/>
                    </a:cubicBezTo>
                    <a:cubicBezTo>
                      <a:pt x="26003" y="40243"/>
                      <a:pt x="26075" y="41732"/>
                      <a:pt x="26123" y="43244"/>
                    </a:cubicBezTo>
                    <a:lnTo>
                      <a:pt x="26123" y="43803"/>
                    </a:lnTo>
                    <a:lnTo>
                      <a:pt x="24075" y="43815"/>
                    </a:lnTo>
                    <a:cubicBezTo>
                      <a:pt x="24134" y="40100"/>
                      <a:pt x="24194" y="36338"/>
                      <a:pt x="24253" y="32528"/>
                    </a:cubicBezTo>
                    <a:cubicBezTo>
                      <a:pt x="24412" y="32528"/>
                      <a:pt x="24587" y="32533"/>
                      <a:pt x="24767" y="32533"/>
                    </a:cubicBezTo>
                    <a:cubicBezTo>
                      <a:pt x="24857" y="32533"/>
                      <a:pt x="24948" y="32532"/>
                      <a:pt x="25039" y="32528"/>
                    </a:cubicBezTo>
                    <a:close/>
                    <a:moveTo>
                      <a:pt x="27789" y="32528"/>
                    </a:moveTo>
                    <a:cubicBezTo>
                      <a:pt x="28075" y="32528"/>
                      <a:pt x="28361" y="32540"/>
                      <a:pt x="28682" y="32540"/>
                    </a:cubicBezTo>
                    <a:cubicBezTo>
                      <a:pt x="28682" y="32707"/>
                      <a:pt x="28706" y="32849"/>
                      <a:pt x="28706" y="32992"/>
                    </a:cubicBezTo>
                    <a:cubicBezTo>
                      <a:pt x="28706" y="34850"/>
                      <a:pt x="28706" y="36707"/>
                      <a:pt x="28730" y="38564"/>
                    </a:cubicBezTo>
                    <a:cubicBezTo>
                      <a:pt x="28754" y="40112"/>
                      <a:pt x="28825" y="41624"/>
                      <a:pt x="28873" y="43172"/>
                    </a:cubicBezTo>
                    <a:lnTo>
                      <a:pt x="28873" y="43803"/>
                    </a:lnTo>
                    <a:lnTo>
                      <a:pt x="26825" y="43815"/>
                    </a:lnTo>
                    <a:cubicBezTo>
                      <a:pt x="26885" y="40088"/>
                      <a:pt x="26944" y="36338"/>
                      <a:pt x="27004" y="32528"/>
                    </a:cubicBezTo>
                    <a:cubicBezTo>
                      <a:pt x="27162" y="32528"/>
                      <a:pt x="27337" y="32533"/>
                      <a:pt x="27517" y="32533"/>
                    </a:cubicBezTo>
                    <a:cubicBezTo>
                      <a:pt x="27607" y="32533"/>
                      <a:pt x="27698" y="32532"/>
                      <a:pt x="27789" y="32528"/>
                    </a:cubicBezTo>
                    <a:close/>
                    <a:moveTo>
                      <a:pt x="31266" y="32671"/>
                    </a:moveTo>
                    <a:lnTo>
                      <a:pt x="31266" y="33052"/>
                    </a:lnTo>
                    <a:cubicBezTo>
                      <a:pt x="31266" y="34826"/>
                      <a:pt x="31349" y="36600"/>
                      <a:pt x="31385" y="38374"/>
                    </a:cubicBezTo>
                    <a:cubicBezTo>
                      <a:pt x="31409" y="40005"/>
                      <a:pt x="31528" y="41589"/>
                      <a:pt x="31576" y="43220"/>
                    </a:cubicBezTo>
                    <a:cubicBezTo>
                      <a:pt x="31576" y="43422"/>
                      <a:pt x="31623" y="43815"/>
                      <a:pt x="31623" y="43815"/>
                    </a:cubicBezTo>
                    <a:lnTo>
                      <a:pt x="29528" y="43815"/>
                    </a:lnTo>
                    <a:cubicBezTo>
                      <a:pt x="29682" y="40092"/>
                      <a:pt x="29766" y="36382"/>
                      <a:pt x="29707" y="32671"/>
                    </a:cubicBezTo>
                    <a:close/>
                    <a:moveTo>
                      <a:pt x="34183" y="32540"/>
                    </a:moveTo>
                    <a:cubicBezTo>
                      <a:pt x="34183" y="32695"/>
                      <a:pt x="34207" y="32838"/>
                      <a:pt x="34207" y="32992"/>
                    </a:cubicBezTo>
                    <a:cubicBezTo>
                      <a:pt x="34207" y="34207"/>
                      <a:pt x="34183" y="35409"/>
                      <a:pt x="34207" y="36624"/>
                    </a:cubicBezTo>
                    <a:cubicBezTo>
                      <a:pt x="34219" y="38374"/>
                      <a:pt x="34266" y="40124"/>
                      <a:pt x="34302" y="41863"/>
                    </a:cubicBezTo>
                    <a:cubicBezTo>
                      <a:pt x="34314" y="42434"/>
                      <a:pt x="34350" y="42958"/>
                      <a:pt x="34374" y="43529"/>
                    </a:cubicBezTo>
                    <a:cubicBezTo>
                      <a:pt x="34374" y="43625"/>
                      <a:pt x="34374" y="43720"/>
                      <a:pt x="34350" y="43827"/>
                    </a:cubicBezTo>
                    <a:lnTo>
                      <a:pt x="32266" y="43827"/>
                    </a:lnTo>
                    <a:cubicBezTo>
                      <a:pt x="32433" y="40092"/>
                      <a:pt x="32516" y="36334"/>
                      <a:pt x="32457" y="32540"/>
                    </a:cubicBezTo>
                    <a:close/>
                    <a:moveTo>
                      <a:pt x="48649" y="32659"/>
                    </a:moveTo>
                    <a:cubicBezTo>
                      <a:pt x="48661" y="32778"/>
                      <a:pt x="48661" y="32897"/>
                      <a:pt x="48661" y="33016"/>
                    </a:cubicBezTo>
                    <a:cubicBezTo>
                      <a:pt x="48673" y="34945"/>
                      <a:pt x="48661" y="36850"/>
                      <a:pt x="48685" y="38779"/>
                    </a:cubicBezTo>
                    <a:cubicBezTo>
                      <a:pt x="48709" y="40279"/>
                      <a:pt x="48780" y="41779"/>
                      <a:pt x="48828" y="43279"/>
                    </a:cubicBezTo>
                    <a:lnTo>
                      <a:pt x="48828" y="43898"/>
                    </a:lnTo>
                    <a:cubicBezTo>
                      <a:pt x="48221" y="43919"/>
                      <a:pt x="47633" y="43948"/>
                      <a:pt x="47054" y="43948"/>
                    </a:cubicBezTo>
                    <a:cubicBezTo>
                      <a:pt x="46962" y="43948"/>
                      <a:pt x="46871" y="43948"/>
                      <a:pt x="46780" y="43946"/>
                    </a:cubicBezTo>
                    <a:cubicBezTo>
                      <a:pt x="46839" y="40148"/>
                      <a:pt x="46899" y="36374"/>
                      <a:pt x="46958" y="32659"/>
                    </a:cubicBezTo>
                    <a:close/>
                    <a:moveTo>
                      <a:pt x="51364" y="32659"/>
                    </a:moveTo>
                    <a:cubicBezTo>
                      <a:pt x="51423" y="36386"/>
                      <a:pt x="51483" y="40136"/>
                      <a:pt x="51542" y="43887"/>
                    </a:cubicBezTo>
                    <a:cubicBezTo>
                      <a:pt x="51370" y="43939"/>
                      <a:pt x="50794" y="43972"/>
                      <a:pt x="50280" y="43972"/>
                    </a:cubicBezTo>
                    <a:cubicBezTo>
                      <a:pt x="49976" y="43972"/>
                      <a:pt x="49694" y="43961"/>
                      <a:pt x="49530" y="43934"/>
                    </a:cubicBezTo>
                    <a:cubicBezTo>
                      <a:pt x="49590" y="40172"/>
                      <a:pt x="49649" y="36374"/>
                      <a:pt x="49709" y="32659"/>
                    </a:cubicBezTo>
                    <a:close/>
                    <a:moveTo>
                      <a:pt x="34993" y="44351"/>
                    </a:moveTo>
                    <a:lnTo>
                      <a:pt x="34993" y="44363"/>
                    </a:lnTo>
                    <a:lnTo>
                      <a:pt x="34993" y="46423"/>
                    </a:lnTo>
                    <a:cubicBezTo>
                      <a:pt x="32129" y="46304"/>
                      <a:pt x="29272" y="46220"/>
                      <a:pt x="26082" y="46220"/>
                    </a:cubicBezTo>
                    <a:cubicBezTo>
                      <a:pt x="25121" y="46220"/>
                      <a:pt x="24129" y="46227"/>
                      <a:pt x="23098" y="46244"/>
                    </a:cubicBezTo>
                    <a:lnTo>
                      <a:pt x="23098" y="44541"/>
                    </a:lnTo>
                    <a:cubicBezTo>
                      <a:pt x="27563" y="44482"/>
                      <a:pt x="31278" y="44410"/>
                      <a:pt x="34993" y="44351"/>
                    </a:cubicBezTo>
                    <a:close/>
                    <a:moveTo>
                      <a:pt x="11954" y="47101"/>
                    </a:moveTo>
                    <a:lnTo>
                      <a:pt x="11954" y="49173"/>
                    </a:lnTo>
                    <a:cubicBezTo>
                      <a:pt x="9002" y="49050"/>
                      <a:pt x="6035" y="48965"/>
                      <a:pt x="3040" y="48965"/>
                    </a:cubicBezTo>
                    <a:cubicBezTo>
                      <a:pt x="2267" y="48965"/>
                      <a:pt x="1492" y="48970"/>
                      <a:pt x="715" y="48982"/>
                    </a:cubicBezTo>
                    <a:cubicBezTo>
                      <a:pt x="703" y="48899"/>
                      <a:pt x="703" y="48804"/>
                      <a:pt x="715" y="48709"/>
                    </a:cubicBezTo>
                    <a:cubicBezTo>
                      <a:pt x="715" y="48244"/>
                      <a:pt x="679" y="47768"/>
                      <a:pt x="679" y="47292"/>
                    </a:cubicBezTo>
                    <a:lnTo>
                      <a:pt x="11954" y="47101"/>
                    </a:lnTo>
                    <a:close/>
                    <a:moveTo>
                      <a:pt x="34993" y="47101"/>
                    </a:moveTo>
                    <a:lnTo>
                      <a:pt x="34993" y="49173"/>
                    </a:lnTo>
                    <a:cubicBezTo>
                      <a:pt x="32083" y="49061"/>
                      <a:pt x="29064" y="48972"/>
                      <a:pt x="26079" y="48972"/>
                    </a:cubicBezTo>
                    <a:cubicBezTo>
                      <a:pt x="25240" y="48972"/>
                      <a:pt x="24405" y="48979"/>
                      <a:pt x="23575" y="48994"/>
                    </a:cubicBezTo>
                    <a:cubicBezTo>
                      <a:pt x="23575" y="48840"/>
                      <a:pt x="23503" y="48732"/>
                      <a:pt x="23503" y="48625"/>
                    </a:cubicBezTo>
                    <a:cubicBezTo>
                      <a:pt x="23503" y="48185"/>
                      <a:pt x="23587" y="47744"/>
                      <a:pt x="23587" y="47292"/>
                    </a:cubicBezTo>
                    <a:cubicBezTo>
                      <a:pt x="27373" y="47232"/>
                      <a:pt x="31266" y="47173"/>
                      <a:pt x="34993" y="47101"/>
                    </a:cubicBezTo>
                    <a:close/>
                    <a:moveTo>
                      <a:pt x="46137" y="0"/>
                    </a:moveTo>
                    <a:lnTo>
                      <a:pt x="45446" y="607"/>
                    </a:lnTo>
                    <a:cubicBezTo>
                      <a:pt x="45399" y="3644"/>
                      <a:pt x="45375" y="6656"/>
                      <a:pt x="45315" y="9632"/>
                    </a:cubicBezTo>
                    <a:lnTo>
                      <a:pt x="43660" y="9632"/>
                    </a:lnTo>
                    <a:cubicBezTo>
                      <a:pt x="43637" y="9561"/>
                      <a:pt x="43625" y="9489"/>
                      <a:pt x="43637" y="9418"/>
                    </a:cubicBezTo>
                    <a:cubicBezTo>
                      <a:pt x="43613" y="7120"/>
                      <a:pt x="43589" y="4858"/>
                      <a:pt x="43565" y="2548"/>
                    </a:cubicBezTo>
                    <a:lnTo>
                      <a:pt x="42672" y="3382"/>
                    </a:lnTo>
                    <a:cubicBezTo>
                      <a:pt x="42637" y="5477"/>
                      <a:pt x="42601" y="7394"/>
                      <a:pt x="42577" y="9632"/>
                    </a:cubicBezTo>
                    <a:lnTo>
                      <a:pt x="40934" y="9632"/>
                    </a:lnTo>
                    <a:cubicBezTo>
                      <a:pt x="40910" y="8144"/>
                      <a:pt x="40886" y="6727"/>
                      <a:pt x="40862" y="5227"/>
                    </a:cubicBezTo>
                    <a:lnTo>
                      <a:pt x="39874" y="6251"/>
                    </a:lnTo>
                    <a:cubicBezTo>
                      <a:pt x="39862" y="7430"/>
                      <a:pt x="39839" y="8632"/>
                      <a:pt x="39827" y="9823"/>
                    </a:cubicBezTo>
                    <a:cubicBezTo>
                      <a:pt x="39303" y="9835"/>
                      <a:pt x="38743" y="9835"/>
                      <a:pt x="38136" y="9835"/>
                    </a:cubicBezTo>
                    <a:cubicBezTo>
                      <a:pt x="38136" y="9680"/>
                      <a:pt x="38124" y="9537"/>
                      <a:pt x="38124" y="9406"/>
                    </a:cubicBezTo>
                    <a:cubicBezTo>
                      <a:pt x="38124" y="8954"/>
                      <a:pt x="38124" y="8513"/>
                      <a:pt x="38112" y="8061"/>
                    </a:cubicBezTo>
                    <a:lnTo>
                      <a:pt x="37088" y="9001"/>
                    </a:lnTo>
                    <a:lnTo>
                      <a:pt x="37088" y="9632"/>
                    </a:lnTo>
                    <a:lnTo>
                      <a:pt x="36350" y="9632"/>
                    </a:lnTo>
                    <a:lnTo>
                      <a:pt x="35719" y="10382"/>
                    </a:lnTo>
                    <a:cubicBezTo>
                      <a:pt x="38757" y="10507"/>
                      <a:pt x="41614" y="10641"/>
                      <a:pt x="44765" y="10641"/>
                    </a:cubicBezTo>
                    <a:cubicBezTo>
                      <a:pt x="45220" y="10641"/>
                      <a:pt x="45681" y="10638"/>
                      <a:pt x="46149" y="10632"/>
                    </a:cubicBezTo>
                    <a:lnTo>
                      <a:pt x="46149" y="12323"/>
                    </a:lnTo>
                    <a:lnTo>
                      <a:pt x="35005" y="12526"/>
                    </a:lnTo>
                    <a:lnTo>
                      <a:pt x="35005" y="11371"/>
                    </a:lnTo>
                    <a:lnTo>
                      <a:pt x="34278" y="12156"/>
                    </a:lnTo>
                    <a:cubicBezTo>
                      <a:pt x="34326" y="15216"/>
                      <a:pt x="34290" y="17812"/>
                      <a:pt x="34338" y="21515"/>
                    </a:cubicBezTo>
                    <a:lnTo>
                      <a:pt x="32278" y="21515"/>
                    </a:lnTo>
                    <a:cubicBezTo>
                      <a:pt x="32373" y="18538"/>
                      <a:pt x="32445" y="16371"/>
                      <a:pt x="32469" y="13883"/>
                    </a:cubicBezTo>
                    <a:lnTo>
                      <a:pt x="32469" y="13883"/>
                    </a:lnTo>
                    <a:lnTo>
                      <a:pt x="31468" y="14788"/>
                    </a:lnTo>
                    <a:lnTo>
                      <a:pt x="31468" y="15669"/>
                    </a:lnTo>
                    <a:cubicBezTo>
                      <a:pt x="31492" y="17312"/>
                      <a:pt x="31564" y="19098"/>
                      <a:pt x="31623" y="20729"/>
                    </a:cubicBezTo>
                    <a:lnTo>
                      <a:pt x="31623" y="21515"/>
                    </a:lnTo>
                    <a:lnTo>
                      <a:pt x="29528" y="21515"/>
                    </a:lnTo>
                    <a:cubicBezTo>
                      <a:pt x="29587" y="19276"/>
                      <a:pt x="29635" y="18229"/>
                      <a:pt x="29671" y="16669"/>
                    </a:cubicBezTo>
                    <a:lnTo>
                      <a:pt x="29671" y="16669"/>
                    </a:lnTo>
                    <a:lnTo>
                      <a:pt x="28766" y="17479"/>
                    </a:lnTo>
                    <a:cubicBezTo>
                      <a:pt x="28801" y="18526"/>
                      <a:pt x="28837" y="19681"/>
                      <a:pt x="28873" y="20717"/>
                    </a:cubicBezTo>
                    <a:lnTo>
                      <a:pt x="28873" y="21515"/>
                    </a:lnTo>
                    <a:lnTo>
                      <a:pt x="26825" y="21515"/>
                    </a:lnTo>
                    <a:cubicBezTo>
                      <a:pt x="26837" y="20765"/>
                      <a:pt x="26849" y="20098"/>
                      <a:pt x="26861" y="19479"/>
                    </a:cubicBezTo>
                    <a:lnTo>
                      <a:pt x="26861" y="19479"/>
                    </a:lnTo>
                    <a:lnTo>
                      <a:pt x="26111" y="20146"/>
                    </a:lnTo>
                    <a:cubicBezTo>
                      <a:pt x="26111" y="20312"/>
                      <a:pt x="26123" y="20598"/>
                      <a:pt x="26134" y="20753"/>
                    </a:cubicBezTo>
                    <a:lnTo>
                      <a:pt x="26134" y="21515"/>
                    </a:lnTo>
                    <a:lnTo>
                      <a:pt x="25003" y="21515"/>
                    </a:lnTo>
                    <a:lnTo>
                      <a:pt x="24468" y="21991"/>
                    </a:lnTo>
                    <a:cubicBezTo>
                      <a:pt x="27932" y="21931"/>
                      <a:pt x="31278" y="21705"/>
                      <a:pt x="34993" y="21646"/>
                    </a:cubicBezTo>
                    <a:lnTo>
                      <a:pt x="34993" y="23670"/>
                    </a:lnTo>
                    <a:lnTo>
                      <a:pt x="23848" y="23467"/>
                    </a:lnTo>
                    <a:lnTo>
                      <a:pt x="23848" y="22693"/>
                    </a:lnTo>
                    <a:lnTo>
                      <a:pt x="22955" y="23467"/>
                    </a:lnTo>
                    <a:cubicBezTo>
                      <a:pt x="22908" y="26503"/>
                      <a:pt x="22670" y="29682"/>
                      <a:pt x="22622" y="32659"/>
                    </a:cubicBezTo>
                    <a:lnTo>
                      <a:pt x="20979" y="32659"/>
                    </a:lnTo>
                    <a:cubicBezTo>
                      <a:pt x="20943" y="30433"/>
                      <a:pt x="20896" y="27777"/>
                      <a:pt x="20860" y="25384"/>
                    </a:cubicBezTo>
                    <a:lnTo>
                      <a:pt x="19979" y="26301"/>
                    </a:lnTo>
                    <a:cubicBezTo>
                      <a:pt x="19943" y="28408"/>
                      <a:pt x="19907" y="30433"/>
                      <a:pt x="19872" y="32659"/>
                    </a:cubicBezTo>
                    <a:lnTo>
                      <a:pt x="18205" y="32659"/>
                    </a:lnTo>
                    <a:cubicBezTo>
                      <a:pt x="18181" y="32528"/>
                      <a:pt x="18169" y="32385"/>
                      <a:pt x="18169" y="32254"/>
                    </a:cubicBezTo>
                    <a:cubicBezTo>
                      <a:pt x="18157" y="30861"/>
                      <a:pt x="18157" y="29444"/>
                      <a:pt x="18145" y="28063"/>
                    </a:cubicBezTo>
                    <a:lnTo>
                      <a:pt x="17169" y="29087"/>
                    </a:lnTo>
                    <a:cubicBezTo>
                      <a:pt x="17157" y="30254"/>
                      <a:pt x="17133" y="31171"/>
                      <a:pt x="17121" y="32659"/>
                    </a:cubicBezTo>
                    <a:lnTo>
                      <a:pt x="15478" y="32659"/>
                    </a:lnTo>
                    <a:cubicBezTo>
                      <a:pt x="15466" y="31909"/>
                      <a:pt x="15455" y="31385"/>
                      <a:pt x="15443" y="30790"/>
                    </a:cubicBezTo>
                    <a:lnTo>
                      <a:pt x="14419" y="31849"/>
                    </a:lnTo>
                    <a:lnTo>
                      <a:pt x="14419" y="32659"/>
                    </a:lnTo>
                    <a:lnTo>
                      <a:pt x="13633" y="32659"/>
                    </a:lnTo>
                    <a:lnTo>
                      <a:pt x="12811" y="33254"/>
                    </a:lnTo>
                    <a:cubicBezTo>
                      <a:pt x="16288" y="33314"/>
                      <a:pt x="20134" y="33314"/>
                      <a:pt x="23098" y="33373"/>
                    </a:cubicBezTo>
                    <a:lnTo>
                      <a:pt x="23098" y="35005"/>
                    </a:lnTo>
                    <a:lnTo>
                      <a:pt x="11954" y="35207"/>
                    </a:lnTo>
                    <a:lnTo>
                      <a:pt x="11954" y="34064"/>
                    </a:lnTo>
                    <a:lnTo>
                      <a:pt x="11418" y="34635"/>
                    </a:lnTo>
                    <a:cubicBezTo>
                      <a:pt x="11466" y="37707"/>
                      <a:pt x="11585" y="40827"/>
                      <a:pt x="11645" y="43803"/>
                    </a:cubicBezTo>
                    <a:lnTo>
                      <a:pt x="9573" y="43803"/>
                    </a:lnTo>
                    <a:cubicBezTo>
                      <a:pt x="9680" y="41565"/>
                      <a:pt x="9740" y="38862"/>
                      <a:pt x="9763" y="36374"/>
                    </a:cubicBezTo>
                    <a:lnTo>
                      <a:pt x="9763" y="36374"/>
                    </a:lnTo>
                    <a:lnTo>
                      <a:pt x="8763" y="37386"/>
                    </a:lnTo>
                    <a:lnTo>
                      <a:pt x="8763" y="38422"/>
                    </a:lnTo>
                    <a:cubicBezTo>
                      <a:pt x="8787" y="40029"/>
                      <a:pt x="8870" y="41589"/>
                      <a:pt x="8918" y="43184"/>
                    </a:cubicBezTo>
                    <a:lnTo>
                      <a:pt x="8918" y="43803"/>
                    </a:lnTo>
                    <a:lnTo>
                      <a:pt x="6823" y="43803"/>
                    </a:lnTo>
                    <a:cubicBezTo>
                      <a:pt x="6882" y="42315"/>
                      <a:pt x="6930" y="40720"/>
                      <a:pt x="6965" y="39160"/>
                    </a:cubicBezTo>
                    <a:lnTo>
                      <a:pt x="6965" y="39160"/>
                    </a:lnTo>
                    <a:lnTo>
                      <a:pt x="6061" y="40077"/>
                    </a:lnTo>
                    <a:cubicBezTo>
                      <a:pt x="6096" y="41112"/>
                      <a:pt x="6132" y="42124"/>
                      <a:pt x="6168" y="43160"/>
                    </a:cubicBezTo>
                    <a:lnTo>
                      <a:pt x="6168" y="43803"/>
                    </a:lnTo>
                    <a:lnTo>
                      <a:pt x="4120" y="43803"/>
                    </a:lnTo>
                    <a:cubicBezTo>
                      <a:pt x="4132" y="43053"/>
                      <a:pt x="4144" y="42601"/>
                      <a:pt x="4156" y="41970"/>
                    </a:cubicBezTo>
                    <a:lnTo>
                      <a:pt x="4156" y="41970"/>
                    </a:lnTo>
                    <a:lnTo>
                      <a:pt x="3405" y="42744"/>
                    </a:lnTo>
                    <a:cubicBezTo>
                      <a:pt x="3405" y="42910"/>
                      <a:pt x="3417" y="43089"/>
                      <a:pt x="3429" y="43256"/>
                    </a:cubicBezTo>
                    <a:cubicBezTo>
                      <a:pt x="3429" y="43434"/>
                      <a:pt x="3429" y="43637"/>
                      <a:pt x="3429" y="43827"/>
                    </a:cubicBezTo>
                    <a:cubicBezTo>
                      <a:pt x="3102" y="43877"/>
                      <a:pt x="2783" y="43901"/>
                      <a:pt x="2458" y="43901"/>
                    </a:cubicBezTo>
                    <a:cubicBezTo>
                      <a:pt x="2393" y="43901"/>
                      <a:pt x="2328" y="43900"/>
                      <a:pt x="2262" y="43898"/>
                    </a:cubicBezTo>
                    <a:lnTo>
                      <a:pt x="1596" y="44518"/>
                    </a:lnTo>
                    <a:cubicBezTo>
                      <a:pt x="5060" y="44458"/>
                      <a:pt x="8239" y="44399"/>
                      <a:pt x="11954" y="44339"/>
                    </a:cubicBezTo>
                    <a:lnTo>
                      <a:pt x="11954" y="46363"/>
                    </a:lnTo>
                    <a:lnTo>
                      <a:pt x="810" y="46173"/>
                    </a:lnTo>
                    <a:lnTo>
                      <a:pt x="810" y="45399"/>
                    </a:lnTo>
                    <a:lnTo>
                      <a:pt x="84" y="46101"/>
                    </a:lnTo>
                    <a:cubicBezTo>
                      <a:pt x="60" y="47316"/>
                      <a:pt x="24" y="48268"/>
                      <a:pt x="0" y="49744"/>
                    </a:cubicBezTo>
                    <a:lnTo>
                      <a:pt x="12633" y="49744"/>
                    </a:lnTo>
                    <a:cubicBezTo>
                      <a:pt x="12633" y="49006"/>
                      <a:pt x="12621" y="47958"/>
                      <a:pt x="12609" y="47066"/>
                    </a:cubicBezTo>
                    <a:cubicBezTo>
                      <a:pt x="12597" y="46196"/>
                      <a:pt x="12526" y="45268"/>
                      <a:pt x="12490" y="44387"/>
                    </a:cubicBezTo>
                    <a:cubicBezTo>
                      <a:pt x="12490" y="44220"/>
                      <a:pt x="12490" y="43791"/>
                      <a:pt x="12490" y="43791"/>
                    </a:cubicBezTo>
                    <a:lnTo>
                      <a:pt x="14585" y="43791"/>
                    </a:lnTo>
                    <a:cubicBezTo>
                      <a:pt x="14597" y="45280"/>
                      <a:pt x="14490" y="46327"/>
                      <a:pt x="14478" y="47577"/>
                    </a:cubicBezTo>
                    <a:cubicBezTo>
                      <a:pt x="14478" y="48280"/>
                      <a:pt x="14454" y="48994"/>
                      <a:pt x="14443" y="49744"/>
                    </a:cubicBezTo>
                    <a:lnTo>
                      <a:pt x="15383" y="49744"/>
                    </a:lnTo>
                    <a:cubicBezTo>
                      <a:pt x="15383" y="48994"/>
                      <a:pt x="15371" y="47911"/>
                      <a:pt x="15359" y="46994"/>
                    </a:cubicBezTo>
                    <a:cubicBezTo>
                      <a:pt x="15347" y="46137"/>
                      <a:pt x="15276" y="45220"/>
                      <a:pt x="15240" y="44351"/>
                    </a:cubicBezTo>
                    <a:cubicBezTo>
                      <a:pt x="15228" y="44196"/>
                      <a:pt x="15240" y="43791"/>
                      <a:pt x="15240" y="43791"/>
                    </a:cubicBezTo>
                    <a:lnTo>
                      <a:pt x="17300" y="43791"/>
                    </a:lnTo>
                    <a:cubicBezTo>
                      <a:pt x="17276" y="46030"/>
                      <a:pt x="17240" y="47518"/>
                      <a:pt x="17205" y="49744"/>
                    </a:cubicBezTo>
                    <a:lnTo>
                      <a:pt x="18145" y="49744"/>
                    </a:lnTo>
                    <a:cubicBezTo>
                      <a:pt x="18110" y="47506"/>
                      <a:pt x="18074" y="45887"/>
                      <a:pt x="18038" y="43934"/>
                    </a:cubicBezTo>
                    <a:cubicBezTo>
                      <a:pt x="18188" y="43887"/>
                      <a:pt x="18693" y="43859"/>
                      <a:pt x="19175" y="43859"/>
                    </a:cubicBezTo>
                    <a:cubicBezTo>
                      <a:pt x="19538" y="43859"/>
                      <a:pt x="19888" y="43875"/>
                      <a:pt x="20062" y="43910"/>
                    </a:cubicBezTo>
                    <a:cubicBezTo>
                      <a:pt x="20027" y="45851"/>
                      <a:pt x="19991" y="47506"/>
                      <a:pt x="19955" y="49733"/>
                    </a:cubicBezTo>
                    <a:lnTo>
                      <a:pt x="20884" y="49733"/>
                    </a:lnTo>
                    <a:cubicBezTo>
                      <a:pt x="20884" y="48994"/>
                      <a:pt x="20872" y="47851"/>
                      <a:pt x="20860" y="46899"/>
                    </a:cubicBezTo>
                    <a:cubicBezTo>
                      <a:pt x="20848" y="46053"/>
                      <a:pt x="20789" y="45149"/>
                      <a:pt x="20741" y="44303"/>
                    </a:cubicBezTo>
                    <a:lnTo>
                      <a:pt x="20741" y="43791"/>
                    </a:lnTo>
                    <a:lnTo>
                      <a:pt x="22801" y="43791"/>
                    </a:lnTo>
                    <a:cubicBezTo>
                      <a:pt x="22777" y="46018"/>
                      <a:pt x="22741" y="47506"/>
                      <a:pt x="22705" y="49733"/>
                    </a:cubicBezTo>
                    <a:lnTo>
                      <a:pt x="35314" y="49733"/>
                    </a:lnTo>
                    <a:cubicBezTo>
                      <a:pt x="35302" y="48994"/>
                      <a:pt x="35290" y="47554"/>
                      <a:pt x="35278" y="46446"/>
                    </a:cubicBezTo>
                    <a:cubicBezTo>
                      <a:pt x="35267" y="45756"/>
                      <a:pt x="35219" y="44994"/>
                      <a:pt x="35195" y="44303"/>
                    </a:cubicBezTo>
                    <a:lnTo>
                      <a:pt x="35195" y="43791"/>
                    </a:lnTo>
                    <a:lnTo>
                      <a:pt x="37291" y="43791"/>
                    </a:lnTo>
                    <a:cubicBezTo>
                      <a:pt x="37303" y="45280"/>
                      <a:pt x="37195" y="46315"/>
                      <a:pt x="37183" y="47566"/>
                    </a:cubicBezTo>
                    <a:cubicBezTo>
                      <a:pt x="37183" y="48268"/>
                      <a:pt x="37172" y="48994"/>
                      <a:pt x="37148" y="49733"/>
                    </a:cubicBezTo>
                    <a:lnTo>
                      <a:pt x="38088" y="49733"/>
                    </a:lnTo>
                    <a:cubicBezTo>
                      <a:pt x="38088" y="48994"/>
                      <a:pt x="38076" y="47899"/>
                      <a:pt x="38065" y="46982"/>
                    </a:cubicBezTo>
                    <a:cubicBezTo>
                      <a:pt x="38053" y="46113"/>
                      <a:pt x="37981" y="45208"/>
                      <a:pt x="37945" y="44351"/>
                    </a:cubicBezTo>
                    <a:cubicBezTo>
                      <a:pt x="37945" y="44184"/>
                      <a:pt x="37945" y="43791"/>
                      <a:pt x="37945" y="43791"/>
                    </a:cubicBezTo>
                    <a:lnTo>
                      <a:pt x="40005" y="43791"/>
                    </a:lnTo>
                    <a:cubicBezTo>
                      <a:pt x="39981" y="46018"/>
                      <a:pt x="39946" y="47506"/>
                      <a:pt x="39910" y="49733"/>
                    </a:cubicBezTo>
                    <a:lnTo>
                      <a:pt x="40851" y="49733"/>
                    </a:lnTo>
                    <a:cubicBezTo>
                      <a:pt x="40815" y="47506"/>
                      <a:pt x="40779" y="46018"/>
                      <a:pt x="40743" y="43791"/>
                    </a:cubicBezTo>
                    <a:lnTo>
                      <a:pt x="42756" y="43791"/>
                    </a:lnTo>
                    <a:cubicBezTo>
                      <a:pt x="42732" y="46018"/>
                      <a:pt x="42696" y="47506"/>
                      <a:pt x="42660" y="49733"/>
                    </a:cubicBezTo>
                    <a:lnTo>
                      <a:pt x="43601" y="49733"/>
                    </a:lnTo>
                    <a:cubicBezTo>
                      <a:pt x="43565" y="47506"/>
                      <a:pt x="43529" y="45875"/>
                      <a:pt x="43494" y="43934"/>
                    </a:cubicBezTo>
                    <a:cubicBezTo>
                      <a:pt x="43650" y="43887"/>
                      <a:pt x="44166" y="43859"/>
                      <a:pt x="44647" y="43859"/>
                    </a:cubicBezTo>
                    <a:cubicBezTo>
                      <a:pt x="45009" y="43859"/>
                      <a:pt x="45352" y="43875"/>
                      <a:pt x="45506" y="43910"/>
                    </a:cubicBezTo>
                    <a:cubicBezTo>
                      <a:pt x="45482" y="45851"/>
                      <a:pt x="45446" y="47506"/>
                      <a:pt x="45411" y="49733"/>
                    </a:cubicBezTo>
                    <a:lnTo>
                      <a:pt x="56543" y="49733"/>
                    </a:lnTo>
                    <a:lnTo>
                      <a:pt x="56543" y="49137"/>
                    </a:lnTo>
                    <a:cubicBezTo>
                      <a:pt x="53759" y="49039"/>
                      <a:pt x="51400" y="48968"/>
                      <a:pt x="48836" y="48968"/>
                    </a:cubicBezTo>
                    <a:cubicBezTo>
                      <a:pt x="47968" y="48968"/>
                      <a:pt x="47076" y="48976"/>
                      <a:pt x="46137" y="48994"/>
                    </a:cubicBezTo>
                    <a:lnTo>
                      <a:pt x="46137" y="47292"/>
                    </a:lnTo>
                    <a:cubicBezTo>
                      <a:pt x="49852" y="47232"/>
                      <a:pt x="52828" y="47173"/>
                      <a:pt x="56543" y="47113"/>
                    </a:cubicBezTo>
                    <a:lnTo>
                      <a:pt x="56543" y="46363"/>
                    </a:lnTo>
                    <a:cubicBezTo>
                      <a:pt x="52816" y="46304"/>
                      <a:pt x="49852" y="46244"/>
                      <a:pt x="46137" y="46173"/>
                    </a:cubicBezTo>
                    <a:lnTo>
                      <a:pt x="46137" y="44541"/>
                    </a:lnTo>
                    <a:cubicBezTo>
                      <a:pt x="49852" y="44482"/>
                      <a:pt x="52828" y="44422"/>
                      <a:pt x="56543" y="44363"/>
                    </a:cubicBezTo>
                    <a:lnTo>
                      <a:pt x="56543" y="43803"/>
                    </a:lnTo>
                    <a:lnTo>
                      <a:pt x="54983" y="43803"/>
                    </a:lnTo>
                    <a:cubicBezTo>
                      <a:pt x="55138" y="40088"/>
                      <a:pt x="55221" y="36374"/>
                      <a:pt x="55162" y="32659"/>
                    </a:cubicBezTo>
                    <a:lnTo>
                      <a:pt x="56543" y="32659"/>
                    </a:lnTo>
                    <a:lnTo>
                      <a:pt x="56543" y="31897"/>
                    </a:lnTo>
                    <a:cubicBezTo>
                      <a:pt x="52828" y="31849"/>
                      <a:pt x="49625" y="31790"/>
                      <a:pt x="46089" y="31730"/>
                    </a:cubicBezTo>
                    <a:cubicBezTo>
                      <a:pt x="46077" y="31206"/>
                      <a:pt x="46054" y="30647"/>
                      <a:pt x="46054" y="30087"/>
                    </a:cubicBezTo>
                    <a:cubicBezTo>
                      <a:pt x="49566" y="30028"/>
                      <a:pt x="52828" y="29968"/>
                      <a:pt x="56543" y="29909"/>
                    </a:cubicBezTo>
                    <a:lnTo>
                      <a:pt x="56543" y="29194"/>
                    </a:lnTo>
                    <a:cubicBezTo>
                      <a:pt x="53721" y="29086"/>
                      <a:pt x="51326" y="29018"/>
                      <a:pt x="48709" y="29018"/>
                    </a:cubicBezTo>
                    <a:cubicBezTo>
                      <a:pt x="47880" y="29018"/>
                      <a:pt x="47030" y="29025"/>
                      <a:pt x="46137" y="29040"/>
                    </a:cubicBezTo>
                    <a:lnTo>
                      <a:pt x="46137" y="27313"/>
                    </a:lnTo>
                    <a:cubicBezTo>
                      <a:pt x="46244" y="27301"/>
                      <a:pt x="46351" y="27289"/>
                      <a:pt x="46458" y="27289"/>
                    </a:cubicBezTo>
                    <a:cubicBezTo>
                      <a:pt x="49102" y="27265"/>
                      <a:pt x="51697" y="27242"/>
                      <a:pt x="54340" y="27206"/>
                    </a:cubicBezTo>
                    <a:cubicBezTo>
                      <a:pt x="55090" y="27194"/>
                      <a:pt x="55805" y="27158"/>
                      <a:pt x="56543" y="27123"/>
                    </a:cubicBezTo>
                    <a:lnTo>
                      <a:pt x="56543" y="26444"/>
                    </a:lnTo>
                    <a:cubicBezTo>
                      <a:pt x="53712" y="26335"/>
                      <a:pt x="51321" y="26268"/>
                      <a:pt x="48707" y="26268"/>
                    </a:cubicBezTo>
                    <a:cubicBezTo>
                      <a:pt x="47880" y="26268"/>
                      <a:pt x="47030" y="26275"/>
                      <a:pt x="46137" y="26289"/>
                    </a:cubicBezTo>
                    <a:lnTo>
                      <a:pt x="46137" y="24587"/>
                    </a:lnTo>
                    <a:cubicBezTo>
                      <a:pt x="49864" y="24527"/>
                      <a:pt x="52828" y="24468"/>
                      <a:pt x="56543" y="24408"/>
                    </a:cubicBezTo>
                    <a:lnTo>
                      <a:pt x="56543" y="23646"/>
                    </a:lnTo>
                    <a:cubicBezTo>
                      <a:pt x="52816" y="23586"/>
                      <a:pt x="49852" y="23527"/>
                      <a:pt x="46137" y="23467"/>
                    </a:cubicBezTo>
                    <a:lnTo>
                      <a:pt x="46137" y="21836"/>
                    </a:lnTo>
                    <a:cubicBezTo>
                      <a:pt x="49864" y="21777"/>
                      <a:pt x="52828" y="21717"/>
                      <a:pt x="56543" y="21658"/>
                    </a:cubicBezTo>
                    <a:lnTo>
                      <a:pt x="56543" y="21181"/>
                    </a:lnTo>
                    <a:cubicBezTo>
                      <a:pt x="56454" y="21185"/>
                      <a:pt x="56365" y="21187"/>
                      <a:pt x="56276" y="21187"/>
                    </a:cubicBezTo>
                    <a:cubicBezTo>
                      <a:pt x="55818" y="21187"/>
                      <a:pt x="55361" y="21134"/>
                      <a:pt x="54912" y="21015"/>
                    </a:cubicBezTo>
                    <a:cubicBezTo>
                      <a:pt x="55067" y="17276"/>
                      <a:pt x="55221" y="13335"/>
                      <a:pt x="55162" y="9620"/>
                    </a:cubicBezTo>
                    <a:lnTo>
                      <a:pt x="56543" y="9620"/>
                    </a:lnTo>
                    <a:lnTo>
                      <a:pt x="56543" y="9192"/>
                    </a:lnTo>
                    <a:cubicBezTo>
                      <a:pt x="52816" y="9132"/>
                      <a:pt x="49852" y="9073"/>
                      <a:pt x="46137" y="9025"/>
                    </a:cubicBezTo>
                    <a:lnTo>
                      <a:pt x="46137" y="7394"/>
                    </a:lnTo>
                    <a:cubicBezTo>
                      <a:pt x="49864" y="7334"/>
                      <a:pt x="52828" y="7275"/>
                      <a:pt x="56543" y="7215"/>
                    </a:cubicBezTo>
                    <a:lnTo>
                      <a:pt x="56543" y="6489"/>
                    </a:lnTo>
                    <a:cubicBezTo>
                      <a:pt x="53759" y="6391"/>
                      <a:pt x="51400" y="6320"/>
                      <a:pt x="48836" y="6320"/>
                    </a:cubicBezTo>
                    <a:cubicBezTo>
                      <a:pt x="47968" y="6320"/>
                      <a:pt x="47076" y="6328"/>
                      <a:pt x="46137" y="6346"/>
                    </a:cubicBezTo>
                    <a:lnTo>
                      <a:pt x="46137" y="4632"/>
                    </a:lnTo>
                    <a:cubicBezTo>
                      <a:pt x="49864" y="4572"/>
                      <a:pt x="52828" y="4513"/>
                      <a:pt x="56543" y="4453"/>
                    </a:cubicBezTo>
                    <a:lnTo>
                      <a:pt x="56543" y="3739"/>
                    </a:lnTo>
                    <a:cubicBezTo>
                      <a:pt x="53712" y="3630"/>
                      <a:pt x="51321" y="3563"/>
                      <a:pt x="48707" y="3563"/>
                    </a:cubicBezTo>
                    <a:cubicBezTo>
                      <a:pt x="47880" y="3563"/>
                      <a:pt x="47030" y="3570"/>
                      <a:pt x="46137" y="3584"/>
                    </a:cubicBezTo>
                    <a:lnTo>
                      <a:pt x="46137" y="1881"/>
                    </a:lnTo>
                    <a:cubicBezTo>
                      <a:pt x="49864" y="1822"/>
                      <a:pt x="52828" y="1762"/>
                      <a:pt x="56543" y="1703"/>
                    </a:cubicBezTo>
                    <a:lnTo>
                      <a:pt x="56543" y="965"/>
                    </a:lnTo>
                    <a:cubicBezTo>
                      <a:pt x="55055" y="917"/>
                      <a:pt x="53340" y="869"/>
                      <a:pt x="51721" y="846"/>
                    </a:cubicBezTo>
                    <a:cubicBezTo>
                      <a:pt x="51098" y="838"/>
                      <a:pt x="50517" y="835"/>
                      <a:pt x="49937" y="835"/>
                    </a:cubicBezTo>
                    <a:cubicBezTo>
                      <a:pt x="48777" y="835"/>
                      <a:pt x="47621" y="846"/>
                      <a:pt x="46137" y="846"/>
                    </a:cubicBezTo>
                    <a:lnTo>
                      <a:pt x="4613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5" name="Google Shape;1195;p57"/>
              <p:cNvSpPr/>
              <p:nvPr/>
            </p:nvSpPr>
            <p:spPr>
              <a:xfrm>
                <a:off x="498850" y="4648625"/>
                <a:ext cx="23250" cy="43775"/>
              </a:xfrm>
              <a:custGeom>
                <a:avLst/>
                <a:gdLst/>
                <a:ahLst/>
                <a:cxnLst/>
                <a:rect l="l" t="t" r="r" b="b"/>
                <a:pathLst>
                  <a:path w="930" h="1751" extrusionOk="0">
                    <a:moveTo>
                      <a:pt x="906" y="0"/>
                    </a:moveTo>
                    <a:lnTo>
                      <a:pt x="13" y="893"/>
                    </a:lnTo>
                    <a:cubicBezTo>
                      <a:pt x="13" y="1191"/>
                      <a:pt x="1" y="1750"/>
                      <a:pt x="1" y="1750"/>
                    </a:cubicBezTo>
                    <a:lnTo>
                      <a:pt x="930" y="1750"/>
                    </a:lnTo>
                    <a:cubicBezTo>
                      <a:pt x="918" y="1012"/>
                      <a:pt x="918" y="584"/>
                      <a:pt x="90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96" name="Google Shape;1196;p57"/>
            <p:cNvSpPr/>
            <p:nvPr/>
          </p:nvSpPr>
          <p:spPr>
            <a:xfrm>
              <a:off x="2" y="0"/>
              <a:ext cx="9144000" cy="5143500"/>
            </a:xfrm>
            <a:prstGeom prst="frame">
              <a:avLst>
                <a:gd name="adj1" fmla="val 237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57"/>
            <p:cNvSpPr/>
            <p:nvPr/>
          </p:nvSpPr>
          <p:spPr>
            <a:xfrm rot="-5400000">
              <a:off x="8169672" y="4184176"/>
              <a:ext cx="959100" cy="9591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98" name="Google Shape;1198;p57"/>
            <p:cNvGrpSpPr/>
            <p:nvPr/>
          </p:nvGrpSpPr>
          <p:grpSpPr>
            <a:xfrm>
              <a:off x="270392" y="4282054"/>
              <a:ext cx="603122" cy="585781"/>
              <a:chOff x="546392" y="539692"/>
              <a:chExt cx="603122" cy="585781"/>
            </a:xfrm>
          </p:grpSpPr>
          <p:sp>
            <p:nvSpPr>
              <p:cNvPr id="1199" name="Google Shape;1199;p57"/>
              <p:cNvSpPr/>
              <p:nvPr/>
            </p:nvSpPr>
            <p:spPr>
              <a:xfrm>
                <a:off x="611503" y="587030"/>
                <a:ext cx="538010" cy="538443"/>
              </a:xfrm>
              <a:custGeom>
                <a:avLst/>
                <a:gdLst/>
                <a:ahLst/>
                <a:cxnLst/>
                <a:rect l="l" t="t" r="r" b="b"/>
                <a:pathLst>
                  <a:path w="13682" h="13693" fill="none" extrusionOk="0">
                    <a:moveTo>
                      <a:pt x="8276" y="798"/>
                    </a:moveTo>
                    <a:cubicBezTo>
                      <a:pt x="11621" y="1596"/>
                      <a:pt x="13681" y="4942"/>
                      <a:pt x="12883" y="8287"/>
                    </a:cubicBezTo>
                    <a:cubicBezTo>
                      <a:pt x="12098" y="11621"/>
                      <a:pt x="8740" y="13693"/>
                      <a:pt x="5406" y="12895"/>
                    </a:cubicBezTo>
                    <a:cubicBezTo>
                      <a:pt x="2061" y="12097"/>
                      <a:pt x="1" y="8752"/>
                      <a:pt x="799" y="5406"/>
                    </a:cubicBezTo>
                    <a:cubicBezTo>
                      <a:pt x="1584" y="2072"/>
                      <a:pt x="4942" y="0"/>
                      <a:pt x="8276" y="798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rgbClr val="DFC09F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0" name="Google Shape;1200;p57"/>
              <p:cNvSpPr/>
              <p:nvPr/>
            </p:nvSpPr>
            <p:spPr>
              <a:xfrm>
                <a:off x="546392" y="539692"/>
                <a:ext cx="381625" cy="381625"/>
              </a:xfrm>
              <a:custGeom>
                <a:avLst/>
                <a:gdLst/>
                <a:ahLst/>
                <a:cxnLst/>
                <a:rect l="l" t="t" r="r" b="b"/>
                <a:pathLst>
                  <a:path w="9705" h="9705" fill="none" extrusionOk="0">
                    <a:moveTo>
                      <a:pt x="7978" y="1727"/>
                    </a:moveTo>
                    <a:cubicBezTo>
                      <a:pt x="9704" y="3454"/>
                      <a:pt x="9704" y="6252"/>
                      <a:pt x="7978" y="7978"/>
                    </a:cubicBezTo>
                    <a:cubicBezTo>
                      <a:pt x="6251" y="9704"/>
                      <a:pt x="3454" y="9704"/>
                      <a:pt x="1727" y="7978"/>
                    </a:cubicBezTo>
                    <a:cubicBezTo>
                      <a:pt x="1" y="6252"/>
                      <a:pt x="1" y="3454"/>
                      <a:pt x="1727" y="1727"/>
                    </a:cubicBezTo>
                    <a:cubicBezTo>
                      <a:pt x="3454" y="1"/>
                      <a:pt x="6251" y="1"/>
                      <a:pt x="7978" y="1727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rgbClr val="DFC09F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pattFill prst="dkDnDiag">
          <a:fgClr>
            <a:schemeClr val="accent4">
              <a:lumMod val="60000"/>
              <a:lumOff val="40000"/>
            </a:schemeClr>
          </a:fgClr>
          <a:bgClr>
            <a:schemeClr val="accent4">
              <a:lumMod val="20000"/>
              <a:lumOff val="80000"/>
            </a:schemeClr>
          </a:bgClr>
        </a:patt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58775" y="425354"/>
            <a:ext cx="7626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58775" y="1434450"/>
            <a:ext cx="7626300" cy="31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Titillium Web"/>
              <a:buChar char="●"/>
              <a:defRPr sz="15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L="914400" lvl="1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Titillium Web"/>
              <a:buChar char="○"/>
              <a:defRPr sz="15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L="1371600" lvl="2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Titillium Web"/>
              <a:buChar char="■"/>
              <a:defRPr sz="15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L="1828800" lvl="3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Titillium Web"/>
              <a:buChar char="●"/>
              <a:defRPr sz="15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L="2286000" lvl="4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Titillium Web"/>
              <a:buChar char="○"/>
              <a:defRPr sz="15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L="2743200" lvl="5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Titillium Web"/>
              <a:buChar char="■"/>
              <a:defRPr sz="15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L="3200400" lvl="6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Titillium Web"/>
              <a:buChar char="●"/>
              <a:defRPr sz="15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L="3657600" lvl="7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Titillium Web"/>
              <a:buChar char="○"/>
              <a:defRPr sz="15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L="4114800" lvl="8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Titillium Web"/>
              <a:buChar char="■"/>
              <a:defRPr sz="15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3" r:id="rId2"/>
    <p:sldLayoutId id="2147483658" r:id="rId3"/>
    <p:sldLayoutId id="2147483662" r:id="rId4"/>
    <p:sldLayoutId id="2147483690" r:id="rId5"/>
    <p:sldLayoutId id="2147483702" r:id="rId6"/>
    <p:sldLayoutId id="2147483703" r:id="rId7"/>
  </p:sldLayoutIdLst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3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8.jpeg"/><Relationship Id="rId5" Type="http://schemas.openxmlformats.org/officeDocument/2006/relationships/image" Target="../media/image37.jpeg"/><Relationship Id="rId4" Type="http://schemas.openxmlformats.org/officeDocument/2006/relationships/image" Target="../media/image36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64"/>
          <p:cNvSpPr/>
          <p:nvPr/>
        </p:nvSpPr>
        <p:spPr>
          <a:xfrm>
            <a:off x="0" y="1569100"/>
            <a:ext cx="6736200" cy="19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8" name="Google Shape;1218;p64"/>
          <p:cNvSpPr txBox="1">
            <a:spLocks noGrp="1"/>
          </p:cNvSpPr>
          <p:nvPr>
            <p:ph type="ctrTitle"/>
          </p:nvPr>
        </p:nvSpPr>
        <p:spPr>
          <a:xfrm>
            <a:off x="2147575" y="1686875"/>
            <a:ext cx="4257300" cy="18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sz="6000" dirty="0"/>
              <a:t>What next </a:t>
            </a:r>
            <a:br>
              <a:rPr lang="en" sz="6000" dirty="0"/>
            </a:br>
            <a:r>
              <a:rPr lang="en" sz="6000" dirty="0"/>
              <a:t>10</a:t>
            </a:r>
            <a:r>
              <a:rPr lang="en" sz="6000" baseline="30000" dirty="0"/>
              <a:t>th </a:t>
            </a:r>
            <a:r>
              <a:rPr lang="en" sz="6000" dirty="0"/>
              <a:t>…??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1219" name="Google Shape;1219;p64"/>
          <p:cNvSpPr txBox="1">
            <a:spLocks noGrp="1"/>
          </p:cNvSpPr>
          <p:nvPr>
            <p:ph type="subTitle" idx="1"/>
          </p:nvPr>
        </p:nvSpPr>
        <p:spPr>
          <a:xfrm>
            <a:off x="2147575" y="3543602"/>
            <a:ext cx="4343400" cy="52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-team vidhyadhaan</a:t>
            </a:r>
            <a:endParaRPr dirty="0"/>
          </a:p>
        </p:txBody>
      </p:sp>
      <p:sp>
        <p:nvSpPr>
          <p:cNvPr id="1220" name="Google Shape;1220;p64"/>
          <p:cNvSpPr/>
          <p:nvPr/>
        </p:nvSpPr>
        <p:spPr>
          <a:xfrm>
            <a:off x="7215876" y="2185211"/>
            <a:ext cx="811035" cy="810978"/>
          </a:xfrm>
          <a:custGeom>
            <a:avLst/>
            <a:gdLst/>
            <a:ahLst/>
            <a:cxnLst/>
            <a:rect l="l" t="t" r="r" b="b"/>
            <a:pathLst>
              <a:path w="22956" h="22956" extrusionOk="0">
                <a:moveTo>
                  <a:pt x="0" y="1"/>
                </a:moveTo>
                <a:lnTo>
                  <a:pt x="0" y="22956"/>
                </a:lnTo>
                <a:lnTo>
                  <a:pt x="22956" y="22956"/>
                </a:lnTo>
                <a:lnTo>
                  <a:pt x="0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1" name="Google Shape;1221;p64"/>
          <p:cNvSpPr/>
          <p:nvPr/>
        </p:nvSpPr>
        <p:spPr>
          <a:xfrm>
            <a:off x="7290739" y="2110350"/>
            <a:ext cx="811035" cy="810978"/>
          </a:xfrm>
          <a:custGeom>
            <a:avLst/>
            <a:gdLst/>
            <a:ahLst/>
            <a:cxnLst/>
            <a:rect l="l" t="t" r="r" b="b"/>
            <a:pathLst>
              <a:path w="22956" h="22956" fill="none" extrusionOk="0">
                <a:moveTo>
                  <a:pt x="1" y="0"/>
                </a:moveTo>
                <a:lnTo>
                  <a:pt x="22956" y="0"/>
                </a:lnTo>
                <a:lnTo>
                  <a:pt x="22956" y="22956"/>
                </a:lnTo>
                <a:lnTo>
                  <a:pt x="1" y="22956"/>
                </a:lnTo>
                <a:close/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miter lim="1190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22" name="Google Shape;1222;p64"/>
          <p:cNvGrpSpPr/>
          <p:nvPr/>
        </p:nvGrpSpPr>
        <p:grpSpPr>
          <a:xfrm>
            <a:off x="5791358" y="1320258"/>
            <a:ext cx="818325" cy="128700"/>
            <a:chOff x="3124650" y="1141300"/>
            <a:chExt cx="818325" cy="128700"/>
          </a:xfrm>
        </p:grpSpPr>
        <p:sp>
          <p:nvSpPr>
            <p:cNvPr id="1223" name="Google Shape;1223;p64"/>
            <p:cNvSpPr/>
            <p:nvPr/>
          </p:nvSpPr>
          <p:spPr>
            <a:xfrm>
              <a:off x="3124650" y="1141300"/>
              <a:ext cx="135300" cy="128700"/>
            </a:xfrm>
            <a:prstGeom prst="star5">
              <a:avLst>
                <a:gd name="adj" fmla="val 26013"/>
                <a:gd name="hf" fmla="val 105146"/>
                <a:gd name="vf" fmla="val 11055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64"/>
            <p:cNvSpPr/>
            <p:nvPr/>
          </p:nvSpPr>
          <p:spPr>
            <a:xfrm>
              <a:off x="3295406" y="1141300"/>
              <a:ext cx="135300" cy="128700"/>
            </a:xfrm>
            <a:prstGeom prst="star5">
              <a:avLst>
                <a:gd name="adj" fmla="val 26013"/>
                <a:gd name="hf" fmla="val 105146"/>
                <a:gd name="vf" fmla="val 11055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64"/>
            <p:cNvSpPr/>
            <p:nvPr/>
          </p:nvSpPr>
          <p:spPr>
            <a:xfrm>
              <a:off x="3466163" y="1141300"/>
              <a:ext cx="135300" cy="128700"/>
            </a:xfrm>
            <a:prstGeom prst="star5">
              <a:avLst>
                <a:gd name="adj" fmla="val 26013"/>
                <a:gd name="hf" fmla="val 105146"/>
                <a:gd name="vf" fmla="val 11055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64"/>
            <p:cNvSpPr/>
            <p:nvPr/>
          </p:nvSpPr>
          <p:spPr>
            <a:xfrm>
              <a:off x="3636919" y="1141300"/>
              <a:ext cx="135300" cy="128700"/>
            </a:xfrm>
            <a:prstGeom prst="star5">
              <a:avLst>
                <a:gd name="adj" fmla="val 26013"/>
                <a:gd name="hf" fmla="val 105146"/>
                <a:gd name="vf" fmla="val 11055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64"/>
            <p:cNvSpPr/>
            <p:nvPr/>
          </p:nvSpPr>
          <p:spPr>
            <a:xfrm>
              <a:off x="3807675" y="1141300"/>
              <a:ext cx="135300" cy="128700"/>
            </a:xfrm>
            <a:prstGeom prst="star5">
              <a:avLst>
                <a:gd name="adj" fmla="val 26013"/>
                <a:gd name="hf" fmla="val 105146"/>
                <a:gd name="vf" fmla="val 11055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228" name="Google Shape;1228;p64"/>
          <p:cNvCxnSpPr/>
          <p:nvPr/>
        </p:nvCxnSpPr>
        <p:spPr>
          <a:xfrm>
            <a:off x="2237100" y="4075128"/>
            <a:ext cx="1741500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" name="Google Shape;13572;p148">
            <a:extLst>
              <a:ext uri="{FF2B5EF4-FFF2-40B4-BE49-F238E27FC236}">
                <a16:creationId xmlns:a16="http://schemas.microsoft.com/office/drawing/2014/main" id="{40D8BA3F-DDB7-D2B2-9BA5-DBA8D9C26315}"/>
              </a:ext>
            </a:extLst>
          </p:cNvPr>
          <p:cNvGrpSpPr/>
          <p:nvPr/>
        </p:nvGrpSpPr>
        <p:grpSpPr>
          <a:xfrm>
            <a:off x="7396977" y="2185211"/>
            <a:ext cx="629934" cy="736117"/>
            <a:chOff x="2810958" y="4273923"/>
            <a:chExt cx="353145" cy="361873"/>
          </a:xfrm>
          <a:solidFill>
            <a:schemeClr val="tx1"/>
          </a:solidFill>
        </p:grpSpPr>
        <p:sp>
          <p:nvSpPr>
            <p:cNvPr id="3" name="Google Shape;13573;p148">
              <a:extLst>
                <a:ext uri="{FF2B5EF4-FFF2-40B4-BE49-F238E27FC236}">
                  <a16:creationId xmlns:a16="http://schemas.microsoft.com/office/drawing/2014/main" id="{87506B4E-6121-CB94-D148-D3CE6EFAA328}"/>
                </a:ext>
              </a:extLst>
            </p:cNvPr>
            <p:cNvSpPr/>
            <p:nvPr/>
          </p:nvSpPr>
          <p:spPr>
            <a:xfrm>
              <a:off x="2886837" y="4273923"/>
              <a:ext cx="53867" cy="169946"/>
            </a:xfrm>
            <a:custGeom>
              <a:avLst/>
              <a:gdLst/>
              <a:ahLst/>
              <a:cxnLst/>
              <a:rect l="l" t="t" r="r" b="b"/>
              <a:pathLst>
                <a:path w="1691" h="5335" extrusionOk="0">
                  <a:moveTo>
                    <a:pt x="1179" y="346"/>
                  </a:moveTo>
                  <a:cubicBezTo>
                    <a:pt x="1203" y="346"/>
                    <a:pt x="1250" y="382"/>
                    <a:pt x="1250" y="417"/>
                  </a:cubicBezTo>
                  <a:lnTo>
                    <a:pt x="1250" y="644"/>
                  </a:lnTo>
                  <a:lnTo>
                    <a:pt x="464" y="644"/>
                  </a:lnTo>
                  <a:lnTo>
                    <a:pt x="464" y="417"/>
                  </a:lnTo>
                  <a:cubicBezTo>
                    <a:pt x="452" y="382"/>
                    <a:pt x="488" y="346"/>
                    <a:pt x="524" y="346"/>
                  </a:cubicBezTo>
                  <a:close/>
                  <a:moveTo>
                    <a:pt x="1131" y="4275"/>
                  </a:moveTo>
                  <a:lnTo>
                    <a:pt x="845" y="4965"/>
                  </a:lnTo>
                  <a:lnTo>
                    <a:pt x="583" y="4275"/>
                  </a:lnTo>
                  <a:close/>
                  <a:moveTo>
                    <a:pt x="512" y="1"/>
                  </a:moveTo>
                  <a:cubicBezTo>
                    <a:pt x="298" y="1"/>
                    <a:pt x="119" y="179"/>
                    <a:pt x="119" y="405"/>
                  </a:cubicBezTo>
                  <a:lnTo>
                    <a:pt x="119" y="751"/>
                  </a:lnTo>
                  <a:cubicBezTo>
                    <a:pt x="36" y="822"/>
                    <a:pt x="0" y="929"/>
                    <a:pt x="0" y="1036"/>
                  </a:cubicBezTo>
                  <a:lnTo>
                    <a:pt x="0" y="3870"/>
                  </a:lnTo>
                  <a:cubicBezTo>
                    <a:pt x="0" y="4025"/>
                    <a:pt x="71" y="4156"/>
                    <a:pt x="191" y="4215"/>
                  </a:cubicBezTo>
                  <a:lnTo>
                    <a:pt x="560" y="5144"/>
                  </a:lnTo>
                  <a:cubicBezTo>
                    <a:pt x="607" y="5263"/>
                    <a:pt x="726" y="5335"/>
                    <a:pt x="845" y="5335"/>
                  </a:cubicBezTo>
                  <a:cubicBezTo>
                    <a:pt x="976" y="5335"/>
                    <a:pt x="1084" y="5263"/>
                    <a:pt x="1131" y="5144"/>
                  </a:cubicBezTo>
                  <a:lnTo>
                    <a:pt x="1500" y="4215"/>
                  </a:lnTo>
                  <a:cubicBezTo>
                    <a:pt x="1619" y="4144"/>
                    <a:pt x="1691" y="4025"/>
                    <a:pt x="1691" y="3870"/>
                  </a:cubicBezTo>
                  <a:lnTo>
                    <a:pt x="1691" y="3084"/>
                  </a:lnTo>
                  <a:cubicBezTo>
                    <a:pt x="1691" y="3001"/>
                    <a:pt x="1619" y="2918"/>
                    <a:pt x="1524" y="2918"/>
                  </a:cubicBezTo>
                  <a:cubicBezTo>
                    <a:pt x="1441" y="2918"/>
                    <a:pt x="1369" y="3001"/>
                    <a:pt x="1369" y="3084"/>
                  </a:cubicBezTo>
                  <a:lnTo>
                    <a:pt x="1369" y="3870"/>
                  </a:lnTo>
                  <a:cubicBezTo>
                    <a:pt x="1369" y="3906"/>
                    <a:pt x="1334" y="3953"/>
                    <a:pt x="1286" y="3953"/>
                  </a:cubicBezTo>
                  <a:lnTo>
                    <a:pt x="393" y="3953"/>
                  </a:lnTo>
                  <a:cubicBezTo>
                    <a:pt x="369" y="3953"/>
                    <a:pt x="322" y="3918"/>
                    <a:pt x="322" y="3870"/>
                  </a:cubicBezTo>
                  <a:lnTo>
                    <a:pt x="322" y="1036"/>
                  </a:lnTo>
                  <a:cubicBezTo>
                    <a:pt x="322" y="1001"/>
                    <a:pt x="357" y="953"/>
                    <a:pt x="393" y="953"/>
                  </a:cubicBezTo>
                  <a:lnTo>
                    <a:pt x="1286" y="953"/>
                  </a:lnTo>
                  <a:cubicBezTo>
                    <a:pt x="1322" y="953"/>
                    <a:pt x="1369" y="989"/>
                    <a:pt x="1369" y="1036"/>
                  </a:cubicBezTo>
                  <a:lnTo>
                    <a:pt x="1369" y="2358"/>
                  </a:lnTo>
                  <a:cubicBezTo>
                    <a:pt x="1369" y="2441"/>
                    <a:pt x="1441" y="2525"/>
                    <a:pt x="1524" y="2525"/>
                  </a:cubicBezTo>
                  <a:cubicBezTo>
                    <a:pt x="1619" y="2525"/>
                    <a:pt x="1691" y="2441"/>
                    <a:pt x="1691" y="2358"/>
                  </a:cubicBezTo>
                  <a:lnTo>
                    <a:pt x="1691" y="1036"/>
                  </a:lnTo>
                  <a:cubicBezTo>
                    <a:pt x="1691" y="929"/>
                    <a:pt x="1643" y="822"/>
                    <a:pt x="1572" y="751"/>
                  </a:cubicBezTo>
                  <a:lnTo>
                    <a:pt x="1572" y="405"/>
                  </a:lnTo>
                  <a:cubicBezTo>
                    <a:pt x="1572" y="179"/>
                    <a:pt x="1393" y="1"/>
                    <a:pt x="11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13574;p148">
              <a:extLst>
                <a:ext uri="{FF2B5EF4-FFF2-40B4-BE49-F238E27FC236}">
                  <a16:creationId xmlns:a16="http://schemas.microsoft.com/office/drawing/2014/main" id="{5BA4FABB-6E04-5508-094F-83290DFABC14}"/>
                </a:ext>
              </a:extLst>
            </p:cNvPr>
            <p:cNvSpPr/>
            <p:nvPr/>
          </p:nvSpPr>
          <p:spPr>
            <a:xfrm>
              <a:off x="2815131" y="4273923"/>
              <a:ext cx="57307" cy="279942"/>
            </a:xfrm>
            <a:custGeom>
              <a:avLst/>
              <a:gdLst/>
              <a:ahLst/>
              <a:cxnLst/>
              <a:rect l="l" t="t" r="r" b="b"/>
              <a:pathLst>
                <a:path w="1799" h="8788" extrusionOk="0">
                  <a:moveTo>
                    <a:pt x="906" y="382"/>
                  </a:moveTo>
                  <a:lnTo>
                    <a:pt x="1251" y="1239"/>
                  </a:lnTo>
                  <a:lnTo>
                    <a:pt x="572" y="1239"/>
                  </a:lnTo>
                  <a:lnTo>
                    <a:pt x="906" y="382"/>
                  </a:lnTo>
                  <a:close/>
                  <a:moveTo>
                    <a:pt x="751" y="1548"/>
                  </a:moveTo>
                  <a:lnTo>
                    <a:pt x="751" y="7466"/>
                  </a:lnTo>
                  <a:lnTo>
                    <a:pt x="346" y="7466"/>
                  </a:lnTo>
                  <a:lnTo>
                    <a:pt x="346" y="1644"/>
                  </a:lnTo>
                  <a:cubicBezTo>
                    <a:pt x="346" y="1596"/>
                    <a:pt x="394" y="1548"/>
                    <a:pt x="429" y="1548"/>
                  </a:cubicBezTo>
                  <a:close/>
                  <a:moveTo>
                    <a:pt x="1382" y="1572"/>
                  </a:moveTo>
                  <a:cubicBezTo>
                    <a:pt x="1430" y="1572"/>
                    <a:pt x="1477" y="1608"/>
                    <a:pt x="1477" y="1656"/>
                  </a:cubicBezTo>
                  <a:lnTo>
                    <a:pt x="1477" y="7478"/>
                  </a:lnTo>
                  <a:lnTo>
                    <a:pt x="1072" y="7478"/>
                  </a:lnTo>
                  <a:lnTo>
                    <a:pt x="1072" y="1572"/>
                  </a:lnTo>
                  <a:close/>
                  <a:moveTo>
                    <a:pt x="1489" y="7787"/>
                  </a:moveTo>
                  <a:lnTo>
                    <a:pt x="1489" y="8359"/>
                  </a:lnTo>
                  <a:cubicBezTo>
                    <a:pt x="1477" y="8418"/>
                    <a:pt x="1441" y="8442"/>
                    <a:pt x="1382" y="8442"/>
                  </a:cubicBezTo>
                  <a:lnTo>
                    <a:pt x="429" y="8442"/>
                  </a:lnTo>
                  <a:cubicBezTo>
                    <a:pt x="394" y="8442"/>
                    <a:pt x="346" y="8394"/>
                    <a:pt x="346" y="8359"/>
                  </a:cubicBezTo>
                  <a:lnTo>
                    <a:pt x="346" y="7787"/>
                  </a:lnTo>
                  <a:close/>
                  <a:moveTo>
                    <a:pt x="906" y="1"/>
                  </a:moveTo>
                  <a:cubicBezTo>
                    <a:pt x="775" y="1"/>
                    <a:pt x="656" y="84"/>
                    <a:pt x="608" y="215"/>
                  </a:cubicBezTo>
                  <a:lnTo>
                    <a:pt x="179" y="1310"/>
                  </a:lnTo>
                  <a:cubicBezTo>
                    <a:pt x="72" y="1394"/>
                    <a:pt x="13" y="1513"/>
                    <a:pt x="13" y="1656"/>
                  </a:cubicBezTo>
                  <a:lnTo>
                    <a:pt x="13" y="8371"/>
                  </a:lnTo>
                  <a:cubicBezTo>
                    <a:pt x="1" y="8597"/>
                    <a:pt x="191" y="8787"/>
                    <a:pt x="429" y="8787"/>
                  </a:cubicBezTo>
                  <a:lnTo>
                    <a:pt x="1382" y="8787"/>
                  </a:lnTo>
                  <a:cubicBezTo>
                    <a:pt x="1620" y="8787"/>
                    <a:pt x="1799" y="8597"/>
                    <a:pt x="1799" y="8371"/>
                  </a:cubicBezTo>
                  <a:lnTo>
                    <a:pt x="1799" y="1656"/>
                  </a:lnTo>
                  <a:cubicBezTo>
                    <a:pt x="1799" y="1525"/>
                    <a:pt x="1727" y="1394"/>
                    <a:pt x="1632" y="1310"/>
                  </a:cubicBezTo>
                  <a:lnTo>
                    <a:pt x="1203" y="215"/>
                  </a:lnTo>
                  <a:cubicBezTo>
                    <a:pt x="1168" y="96"/>
                    <a:pt x="1037" y="1"/>
                    <a:pt x="90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3575;p148">
              <a:extLst>
                <a:ext uri="{FF2B5EF4-FFF2-40B4-BE49-F238E27FC236}">
                  <a16:creationId xmlns:a16="http://schemas.microsoft.com/office/drawing/2014/main" id="{8B234B62-CA21-1055-2CC7-E0B9A226F14F}"/>
                </a:ext>
              </a:extLst>
            </p:cNvPr>
            <p:cNvSpPr/>
            <p:nvPr/>
          </p:nvSpPr>
          <p:spPr>
            <a:xfrm>
              <a:off x="2883396" y="4463173"/>
              <a:ext cx="60333" cy="90691"/>
            </a:xfrm>
            <a:custGeom>
              <a:avLst/>
              <a:gdLst/>
              <a:ahLst/>
              <a:cxnLst/>
              <a:rect l="l" t="t" r="r" b="b"/>
              <a:pathLst>
                <a:path w="1894" h="2847" extrusionOk="0">
                  <a:moveTo>
                    <a:pt x="1322" y="310"/>
                  </a:moveTo>
                  <a:cubicBezTo>
                    <a:pt x="1370" y="310"/>
                    <a:pt x="1418" y="358"/>
                    <a:pt x="1418" y="406"/>
                  </a:cubicBezTo>
                  <a:lnTo>
                    <a:pt x="1418" y="584"/>
                  </a:lnTo>
                  <a:lnTo>
                    <a:pt x="513" y="584"/>
                  </a:lnTo>
                  <a:lnTo>
                    <a:pt x="513" y="406"/>
                  </a:lnTo>
                  <a:cubicBezTo>
                    <a:pt x="513" y="358"/>
                    <a:pt x="537" y="310"/>
                    <a:pt x="596" y="310"/>
                  </a:cubicBezTo>
                  <a:close/>
                  <a:moveTo>
                    <a:pt x="1477" y="929"/>
                  </a:moveTo>
                  <a:cubicBezTo>
                    <a:pt x="1513" y="929"/>
                    <a:pt x="1561" y="965"/>
                    <a:pt x="1561" y="1013"/>
                  </a:cubicBezTo>
                  <a:lnTo>
                    <a:pt x="1561" y="2418"/>
                  </a:lnTo>
                  <a:cubicBezTo>
                    <a:pt x="1561" y="2453"/>
                    <a:pt x="1525" y="2501"/>
                    <a:pt x="1477" y="2501"/>
                  </a:cubicBezTo>
                  <a:lnTo>
                    <a:pt x="430" y="2501"/>
                  </a:lnTo>
                  <a:cubicBezTo>
                    <a:pt x="394" y="2501"/>
                    <a:pt x="346" y="2453"/>
                    <a:pt x="346" y="2418"/>
                  </a:cubicBezTo>
                  <a:lnTo>
                    <a:pt x="346" y="1013"/>
                  </a:lnTo>
                  <a:cubicBezTo>
                    <a:pt x="346" y="965"/>
                    <a:pt x="382" y="929"/>
                    <a:pt x="430" y="929"/>
                  </a:cubicBezTo>
                  <a:close/>
                  <a:moveTo>
                    <a:pt x="596" y="1"/>
                  </a:moveTo>
                  <a:cubicBezTo>
                    <a:pt x="358" y="1"/>
                    <a:pt x="179" y="191"/>
                    <a:pt x="179" y="418"/>
                  </a:cubicBezTo>
                  <a:lnTo>
                    <a:pt x="179" y="691"/>
                  </a:lnTo>
                  <a:cubicBezTo>
                    <a:pt x="72" y="763"/>
                    <a:pt x="13" y="882"/>
                    <a:pt x="13" y="1013"/>
                  </a:cubicBezTo>
                  <a:lnTo>
                    <a:pt x="13" y="2430"/>
                  </a:lnTo>
                  <a:cubicBezTo>
                    <a:pt x="1" y="2656"/>
                    <a:pt x="191" y="2846"/>
                    <a:pt x="430" y="2846"/>
                  </a:cubicBezTo>
                  <a:lnTo>
                    <a:pt x="1477" y="2846"/>
                  </a:lnTo>
                  <a:cubicBezTo>
                    <a:pt x="1715" y="2846"/>
                    <a:pt x="1894" y="2656"/>
                    <a:pt x="1894" y="2430"/>
                  </a:cubicBezTo>
                  <a:lnTo>
                    <a:pt x="1894" y="1013"/>
                  </a:lnTo>
                  <a:cubicBezTo>
                    <a:pt x="1894" y="882"/>
                    <a:pt x="1834" y="763"/>
                    <a:pt x="1727" y="691"/>
                  </a:cubicBezTo>
                  <a:lnTo>
                    <a:pt x="1727" y="418"/>
                  </a:lnTo>
                  <a:cubicBezTo>
                    <a:pt x="1727" y="179"/>
                    <a:pt x="1537" y="1"/>
                    <a:pt x="131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3576;p148">
              <a:extLst>
                <a:ext uri="{FF2B5EF4-FFF2-40B4-BE49-F238E27FC236}">
                  <a16:creationId xmlns:a16="http://schemas.microsoft.com/office/drawing/2014/main" id="{E5E527CD-E219-236F-9C51-2E9331838C93}"/>
                </a:ext>
              </a:extLst>
            </p:cNvPr>
            <p:cNvSpPr/>
            <p:nvPr/>
          </p:nvSpPr>
          <p:spPr>
            <a:xfrm>
              <a:off x="2955835" y="4273923"/>
              <a:ext cx="202948" cy="281439"/>
            </a:xfrm>
            <a:custGeom>
              <a:avLst/>
              <a:gdLst/>
              <a:ahLst/>
              <a:cxnLst/>
              <a:rect l="l" t="t" r="r" b="b"/>
              <a:pathLst>
                <a:path w="6371" h="8835" extrusionOk="0">
                  <a:moveTo>
                    <a:pt x="5692" y="524"/>
                  </a:moveTo>
                  <a:cubicBezTo>
                    <a:pt x="5883" y="524"/>
                    <a:pt x="6037" y="679"/>
                    <a:pt x="6037" y="870"/>
                  </a:cubicBezTo>
                  <a:lnTo>
                    <a:pt x="6037" y="7966"/>
                  </a:lnTo>
                  <a:cubicBezTo>
                    <a:pt x="6037" y="8156"/>
                    <a:pt x="5883" y="8311"/>
                    <a:pt x="5692" y="8311"/>
                  </a:cubicBezTo>
                  <a:lnTo>
                    <a:pt x="1811" y="8311"/>
                  </a:lnTo>
                  <a:lnTo>
                    <a:pt x="1811" y="524"/>
                  </a:lnTo>
                  <a:close/>
                  <a:moveTo>
                    <a:pt x="1465" y="346"/>
                  </a:moveTo>
                  <a:lnTo>
                    <a:pt x="1465" y="8490"/>
                  </a:lnTo>
                  <a:lnTo>
                    <a:pt x="1227" y="8490"/>
                  </a:lnTo>
                  <a:lnTo>
                    <a:pt x="1227" y="346"/>
                  </a:lnTo>
                  <a:close/>
                  <a:moveTo>
                    <a:pt x="1215" y="1"/>
                  </a:moveTo>
                  <a:cubicBezTo>
                    <a:pt x="1096" y="1"/>
                    <a:pt x="965" y="72"/>
                    <a:pt x="930" y="179"/>
                  </a:cubicBezTo>
                  <a:lnTo>
                    <a:pt x="418" y="179"/>
                  </a:lnTo>
                  <a:cubicBezTo>
                    <a:pt x="180" y="179"/>
                    <a:pt x="1" y="370"/>
                    <a:pt x="1" y="596"/>
                  </a:cubicBezTo>
                  <a:lnTo>
                    <a:pt x="1" y="2358"/>
                  </a:lnTo>
                  <a:cubicBezTo>
                    <a:pt x="1" y="2441"/>
                    <a:pt x="84" y="2513"/>
                    <a:pt x="168" y="2513"/>
                  </a:cubicBezTo>
                  <a:cubicBezTo>
                    <a:pt x="263" y="2513"/>
                    <a:pt x="334" y="2441"/>
                    <a:pt x="334" y="2358"/>
                  </a:cubicBezTo>
                  <a:lnTo>
                    <a:pt x="334" y="596"/>
                  </a:lnTo>
                  <a:cubicBezTo>
                    <a:pt x="334" y="548"/>
                    <a:pt x="382" y="513"/>
                    <a:pt x="418" y="513"/>
                  </a:cubicBezTo>
                  <a:lnTo>
                    <a:pt x="882" y="513"/>
                  </a:lnTo>
                  <a:lnTo>
                    <a:pt x="882" y="8287"/>
                  </a:lnTo>
                  <a:lnTo>
                    <a:pt x="418" y="8287"/>
                  </a:lnTo>
                  <a:cubicBezTo>
                    <a:pt x="382" y="8287"/>
                    <a:pt x="334" y="8252"/>
                    <a:pt x="334" y="8204"/>
                  </a:cubicBezTo>
                  <a:lnTo>
                    <a:pt x="334" y="3072"/>
                  </a:lnTo>
                  <a:cubicBezTo>
                    <a:pt x="334" y="2977"/>
                    <a:pt x="263" y="2906"/>
                    <a:pt x="168" y="2906"/>
                  </a:cubicBezTo>
                  <a:cubicBezTo>
                    <a:pt x="84" y="2906"/>
                    <a:pt x="1" y="2977"/>
                    <a:pt x="1" y="3072"/>
                  </a:cubicBezTo>
                  <a:lnTo>
                    <a:pt x="1" y="8204"/>
                  </a:lnTo>
                  <a:cubicBezTo>
                    <a:pt x="1" y="8454"/>
                    <a:pt x="203" y="8656"/>
                    <a:pt x="418" y="8656"/>
                  </a:cubicBezTo>
                  <a:lnTo>
                    <a:pt x="930" y="8656"/>
                  </a:lnTo>
                  <a:cubicBezTo>
                    <a:pt x="989" y="8752"/>
                    <a:pt x="1096" y="8835"/>
                    <a:pt x="1215" y="8835"/>
                  </a:cubicBezTo>
                  <a:lnTo>
                    <a:pt x="1477" y="8835"/>
                  </a:lnTo>
                  <a:cubicBezTo>
                    <a:pt x="1596" y="8835"/>
                    <a:pt x="1715" y="8752"/>
                    <a:pt x="1763" y="8656"/>
                  </a:cubicBezTo>
                  <a:lnTo>
                    <a:pt x="5692" y="8656"/>
                  </a:lnTo>
                  <a:cubicBezTo>
                    <a:pt x="6061" y="8656"/>
                    <a:pt x="6371" y="8359"/>
                    <a:pt x="6371" y="7966"/>
                  </a:cubicBezTo>
                  <a:lnTo>
                    <a:pt x="6371" y="870"/>
                  </a:lnTo>
                  <a:cubicBezTo>
                    <a:pt x="6371" y="489"/>
                    <a:pt x="6073" y="179"/>
                    <a:pt x="5692" y="179"/>
                  </a:cubicBezTo>
                  <a:lnTo>
                    <a:pt x="1763" y="179"/>
                  </a:lnTo>
                  <a:cubicBezTo>
                    <a:pt x="1704" y="72"/>
                    <a:pt x="1596" y="1"/>
                    <a:pt x="147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3577;p148">
              <a:extLst>
                <a:ext uri="{FF2B5EF4-FFF2-40B4-BE49-F238E27FC236}">
                  <a16:creationId xmlns:a16="http://schemas.microsoft.com/office/drawing/2014/main" id="{F15A0007-A986-2127-4B97-E4EFC749B1FF}"/>
                </a:ext>
              </a:extLst>
            </p:cNvPr>
            <p:cNvSpPr/>
            <p:nvPr/>
          </p:nvSpPr>
          <p:spPr>
            <a:xfrm>
              <a:off x="3098067" y="4511720"/>
              <a:ext cx="29243" cy="10289"/>
            </a:xfrm>
            <a:custGeom>
              <a:avLst/>
              <a:gdLst/>
              <a:ahLst/>
              <a:cxnLst/>
              <a:rect l="l" t="t" r="r" b="b"/>
              <a:pathLst>
                <a:path w="918" h="323" extrusionOk="0">
                  <a:moveTo>
                    <a:pt x="168" y="1"/>
                  </a:moveTo>
                  <a:cubicBezTo>
                    <a:pt x="72" y="1"/>
                    <a:pt x="1" y="72"/>
                    <a:pt x="1" y="156"/>
                  </a:cubicBezTo>
                  <a:cubicBezTo>
                    <a:pt x="1" y="251"/>
                    <a:pt x="72" y="322"/>
                    <a:pt x="168" y="322"/>
                  </a:cubicBezTo>
                  <a:lnTo>
                    <a:pt x="751" y="322"/>
                  </a:lnTo>
                  <a:cubicBezTo>
                    <a:pt x="834" y="322"/>
                    <a:pt x="918" y="251"/>
                    <a:pt x="918" y="156"/>
                  </a:cubicBezTo>
                  <a:cubicBezTo>
                    <a:pt x="918" y="72"/>
                    <a:pt x="834" y="1"/>
                    <a:pt x="75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3578;p148">
              <a:extLst>
                <a:ext uri="{FF2B5EF4-FFF2-40B4-BE49-F238E27FC236}">
                  <a16:creationId xmlns:a16="http://schemas.microsoft.com/office/drawing/2014/main" id="{FBF9A922-A34A-A073-90AF-08DC0D28E9BB}"/>
                </a:ext>
              </a:extLst>
            </p:cNvPr>
            <p:cNvSpPr/>
            <p:nvPr/>
          </p:nvSpPr>
          <p:spPr>
            <a:xfrm>
              <a:off x="3115906" y="4497704"/>
              <a:ext cx="10257" cy="10640"/>
            </a:xfrm>
            <a:custGeom>
              <a:avLst/>
              <a:gdLst/>
              <a:ahLst/>
              <a:cxnLst/>
              <a:rect l="l" t="t" r="r" b="b"/>
              <a:pathLst>
                <a:path w="322" h="334" extrusionOk="0">
                  <a:moveTo>
                    <a:pt x="155" y="0"/>
                  </a:moveTo>
                  <a:cubicBezTo>
                    <a:pt x="72" y="0"/>
                    <a:pt x="0" y="84"/>
                    <a:pt x="0" y="167"/>
                  </a:cubicBezTo>
                  <a:cubicBezTo>
                    <a:pt x="0" y="262"/>
                    <a:pt x="72" y="334"/>
                    <a:pt x="155" y="334"/>
                  </a:cubicBezTo>
                  <a:cubicBezTo>
                    <a:pt x="250" y="334"/>
                    <a:pt x="322" y="262"/>
                    <a:pt x="322" y="167"/>
                  </a:cubicBezTo>
                  <a:cubicBezTo>
                    <a:pt x="322" y="84"/>
                    <a:pt x="250" y="0"/>
                    <a:pt x="15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3579;p148">
              <a:extLst>
                <a:ext uri="{FF2B5EF4-FFF2-40B4-BE49-F238E27FC236}">
                  <a16:creationId xmlns:a16="http://schemas.microsoft.com/office/drawing/2014/main" id="{960FD7BF-99E9-691D-F373-B95A23DAA594}"/>
                </a:ext>
              </a:extLst>
            </p:cNvPr>
            <p:cNvSpPr/>
            <p:nvPr/>
          </p:nvSpPr>
          <p:spPr>
            <a:xfrm>
              <a:off x="2810958" y="4563676"/>
              <a:ext cx="353145" cy="72120"/>
            </a:xfrm>
            <a:custGeom>
              <a:avLst/>
              <a:gdLst/>
              <a:ahLst/>
              <a:cxnLst/>
              <a:rect l="l" t="t" r="r" b="b"/>
              <a:pathLst>
                <a:path w="11086" h="2264" extrusionOk="0">
                  <a:moveTo>
                    <a:pt x="418" y="1"/>
                  </a:moveTo>
                  <a:cubicBezTo>
                    <a:pt x="179" y="1"/>
                    <a:pt x="1" y="191"/>
                    <a:pt x="1" y="418"/>
                  </a:cubicBezTo>
                  <a:lnTo>
                    <a:pt x="1" y="1846"/>
                  </a:lnTo>
                  <a:cubicBezTo>
                    <a:pt x="1" y="2085"/>
                    <a:pt x="191" y="2263"/>
                    <a:pt x="418" y="2263"/>
                  </a:cubicBezTo>
                  <a:lnTo>
                    <a:pt x="8442" y="2263"/>
                  </a:lnTo>
                  <a:cubicBezTo>
                    <a:pt x="8526" y="2263"/>
                    <a:pt x="8597" y="2192"/>
                    <a:pt x="8597" y="2096"/>
                  </a:cubicBezTo>
                  <a:cubicBezTo>
                    <a:pt x="8597" y="2013"/>
                    <a:pt x="8526" y="1930"/>
                    <a:pt x="8442" y="1930"/>
                  </a:cubicBezTo>
                  <a:lnTo>
                    <a:pt x="418" y="1930"/>
                  </a:lnTo>
                  <a:cubicBezTo>
                    <a:pt x="370" y="1930"/>
                    <a:pt x="322" y="1894"/>
                    <a:pt x="322" y="1846"/>
                  </a:cubicBezTo>
                  <a:lnTo>
                    <a:pt x="322" y="418"/>
                  </a:lnTo>
                  <a:cubicBezTo>
                    <a:pt x="322" y="370"/>
                    <a:pt x="370" y="322"/>
                    <a:pt x="418" y="322"/>
                  </a:cubicBezTo>
                  <a:lnTo>
                    <a:pt x="1037" y="322"/>
                  </a:lnTo>
                  <a:lnTo>
                    <a:pt x="1037" y="584"/>
                  </a:lnTo>
                  <a:cubicBezTo>
                    <a:pt x="1037" y="668"/>
                    <a:pt x="1120" y="739"/>
                    <a:pt x="1203" y="739"/>
                  </a:cubicBezTo>
                  <a:cubicBezTo>
                    <a:pt x="1299" y="739"/>
                    <a:pt x="1370" y="668"/>
                    <a:pt x="1370" y="584"/>
                  </a:cubicBezTo>
                  <a:lnTo>
                    <a:pt x="1370" y="322"/>
                  </a:lnTo>
                  <a:lnTo>
                    <a:pt x="1834" y="322"/>
                  </a:lnTo>
                  <a:lnTo>
                    <a:pt x="1834" y="584"/>
                  </a:lnTo>
                  <a:cubicBezTo>
                    <a:pt x="1834" y="668"/>
                    <a:pt x="1906" y="739"/>
                    <a:pt x="1989" y="739"/>
                  </a:cubicBezTo>
                  <a:cubicBezTo>
                    <a:pt x="2084" y="739"/>
                    <a:pt x="2156" y="668"/>
                    <a:pt x="2156" y="584"/>
                  </a:cubicBezTo>
                  <a:lnTo>
                    <a:pt x="2156" y="322"/>
                  </a:lnTo>
                  <a:lnTo>
                    <a:pt x="2620" y="322"/>
                  </a:lnTo>
                  <a:lnTo>
                    <a:pt x="2620" y="584"/>
                  </a:lnTo>
                  <a:cubicBezTo>
                    <a:pt x="2620" y="668"/>
                    <a:pt x="2692" y="739"/>
                    <a:pt x="2787" y="739"/>
                  </a:cubicBezTo>
                  <a:cubicBezTo>
                    <a:pt x="2870" y="739"/>
                    <a:pt x="2942" y="668"/>
                    <a:pt x="2942" y="584"/>
                  </a:cubicBezTo>
                  <a:lnTo>
                    <a:pt x="2942" y="322"/>
                  </a:lnTo>
                  <a:lnTo>
                    <a:pt x="3406" y="322"/>
                  </a:lnTo>
                  <a:lnTo>
                    <a:pt x="3406" y="584"/>
                  </a:lnTo>
                  <a:cubicBezTo>
                    <a:pt x="3406" y="668"/>
                    <a:pt x="3477" y="739"/>
                    <a:pt x="3573" y="739"/>
                  </a:cubicBezTo>
                  <a:cubicBezTo>
                    <a:pt x="3656" y="739"/>
                    <a:pt x="3739" y="668"/>
                    <a:pt x="3739" y="584"/>
                  </a:cubicBezTo>
                  <a:lnTo>
                    <a:pt x="3739" y="322"/>
                  </a:lnTo>
                  <a:lnTo>
                    <a:pt x="4192" y="322"/>
                  </a:lnTo>
                  <a:lnTo>
                    <a:pt x="4192" y="584"/>
                  </a:lnTo>
                  <a:cubicBezTo>
                    <a:pt x="4192" y="668"/>
                    <a:pt x="4275" y="739"/>
                    <a:pt x="4358" y="739"/>
                  </a:cubicBezTo>
                  <a:cubicBezTo>
                    <a:pt x="4454" y="739"/>
                    <a:pt x="4525" y="668"/>
                    <a:pt x="4525" y="584"/>
                  </a:cubicBezTo>
                  <a:lnTo>
                    <a:pt x="4525" y="322"/>
                  </a:lnTo>
                  <a:lnTo>
                    <a:pt x="4990" y="322"/>
                  </a:lnTo>
                  <a:lnTo>
                    <a:pt x="4990" y="584"/>
                  </a:lnTo>
                  <a:cubicBezTo>
                    <a:pt x="4990" y="668"/>
                    <a:pt x="5061" y="739"/>
                    <a:pt x="5144" y="739"/>
                  </a:cubicBezTo>
                  <a:cubicBezTo>
                    <a:pt x="5240" y="739"/>
                    <a:pt x="5311" y="668"/>
                    <a:pt x="5311" y="584"/>
                  </a:cubicBezTo>
                  <a:lnTo>
                    <a:pt x="5311" y="322"/>
                  </a:lnTo>
                  <a:lnTo>
                    <a:pt x="5775" y="322"/>
                  </a:lnTo>
                  <a:lnTo>
                    <a:pt x="5775" y="584"/>
                  </a:lnTo>
                  <a:cubicBezTo>
                    <a:pt x="5775" y="668"/>
                    <a:pt x="5847" y="739"/>
                    <a:pt x="5942" y="739"/>
                  </a:cubicBezTo>
                  <a:cubicBezTo>
                    <a:pt x="6025" y="739"/>
                    <a:pt x="6097" y="668"/>
                    <a:pt x="6097" y="584"/>
                  </a:cubicBezTo>
                  <a:lnTo>
                    <a:pt x="6097" y="322"/>
                  </a:lnTo>
                  <a:lnTo>
                    <a:pt x="6561" y="322"/>
                  </a:lnTo>
                  <a:lnTo>
                    <a:pt x="6561" y="584"/>
                  </a:lnTo>
                  <a:cubicBezTo>
                    <a:pt x="6561" y="668"/>
                    <a:pt x="6633" y="739"/>
                    <a:pt x="6728" y="739"/>
                  </a:cubicBezTo>
                  <a:cubicBezTo>
                    <a:pt x="6811" y="739"/>
                    <a:pt x="6895" y="668"/>
                    <a:pt x="6895" y="584"/>
                  </a:cubicBezTo>
                  <a:lnTo>
                    <a:pt x="6895" y="322"/>
                  </a:lnTo>
                  <a:lnTo>
                    <a:pt x="7347" y="322"/>
                  </a:lnTo>
                  <a:lnTo>
                    <a:pt x="7347" y="584"/>
                  </a:lnTo>
                  <a:cubicBezTo>
                    <a:pt x="7347" y="668"/>
                    <a:pt x="7430" y="739"/>
                    <a:pt x="7514" y="739"/>
                  </a:cubicBezTo>
                  <a:cubicBezTo>
                    <a:pt x="7609" y="739"/>
                    <a:pt x="7680" y="668"/>
                    <a:pt x="7680" y="584"/>
                  </a:cubicBezTo>
                  <a:lnTo>
                    <a:pt x="7680" y="322"/>
                  </a:lnTo>
                  <a:lnTo>
                    <a:pt x="8145" y="322"/>
                  </a:lnTo>
                  <a:lnTo>
                    <a:pt x="8145" y="584"/>
                  </a:lnTo>
                  <a:cubicBezTo>
                    <a:pt x="8145" y="668"/>
                    <a:pt x="8216" y="739"/>
                    <a:pt x="8299" y="739"/>
                  </a:cubicBezTo>
                  <a:cubicBezTo>
                    <a:pt x="8395" y="739"/>
                    <a:pt x="8466" y="668"/>
                    <a:pt x="8466" y="584"/>
                  </a:cubicBezTo>
                  <a:lnTo>
                    <a:pt x="8466" y="322"/>
                  </a:lnTo>
                  <a:lnTo>
                    <a:pt x="8930" y="322"/>
                  </a:lnTo>
                  <a:lnTo>
                    <a:pt x="8930" y="584"/>
                  </a:lnTo>
                  <a:cubicBezTo>
                    <a:pt x="8930" y="668"/>
                    <a:pt x="9002" y="739"/>
                    <a:pt x="9097" y="739"/>
                  </a:cubicBezTo>
                  <a:cubicBezTo>
                    <a:pt x="9181" y="739"/>
                    <a:pt x="9252" y="668"/>
                    <a:pt x="9252" y="584"/>
                  </a:cubicBezTo>
                  <a:lnTo>
                    <a:pt x="9252" y="322"/>
                  </a:lnTo>
                  <a:lnTo>
                    <a:pt x="9716" y="322"/>
                  </a:lnTo>
                  <a:lnTo>
                    <a:pt x="9716" y="584"/>
                  </a:lnTo>
                  <a:cubicBezTo>
                    <a:pt x="9716" y="668"/>
                    <a:pt x="9788" y="739"/>
                    <a:pt x="9883" y="739"/>
                  </a:cubicBezTo>
                  <a:cubicBezTo>
                    <a:pt x="9966" y="739"/>
                    <a:pt x="10050" y="668"/>
                    <a:pt x="10050" y="584"/>
                  </a:cubicBezTo>
                  <a:lnTo>
                    <a:pt x="10050" y="322"/>
                  </a:lnTo>
                  <a:lnTo>
                    <a:pt x="10669" y="322"/>
                  </a:lnTo>
                  <a:cubicBezTo>
                    <a:pt x="10716" y="322"/>
                    <a:pt x="10764" y="370"/>
                    <a:pt x="10764" y="418"/>
                  </a:cubicBezTo>
                  <a:lnTo>
                    <a:pt x="10764" y="1846"/>
                  </a:lnTo>
                  <a:cubicBezTo>
                    <a:pt x="10764" y="1894"/>
                    <a:pt x="10716" y="1930"/>
                    <a:pt x="10669" y="1930"/>
                  </a:cubicBezTo>
                  <a:lnTo>
                    <a:pt x="9192" y="1930"/>
                  </a:lnTo>
                  <a:cubicBezTo>
                    <a:pt x="9109" y="1930"/>
                    <a:pt x="9038" y="2013"/>
                    <a:pt x="9038" y="2096"/>
                  </a:cubicBezTo>
                  <a:cubicBezTo>
                    <a:pt x="9038" y="2192"/>
                    <a:pt x="9109" y="2263"/>
                    <a:pt x="9192" y="2263"/>
                  </a:cubicBezTo>
                  <a:lnTo>
                    <a:pt x="10669" y="2263"/>
                  </a:lnTo>
                  <a:cubicBezTo>
                    <a:pt x="10907" y="2263"/>
                    <a:pt x="11086" y="2073"/>
                    <a:pt x="11086" y="1846"/>
                  </a:cubicBezTo>
                  <a:lnTo>
                    <a:pt x="11086" y="418"/>
                  </a:lnTo>
                  <a:cubicBezTo>
                    <a:pt x="11062" y="191"/>
                    <a:pt x="10883" y="1"/>
                    <a:pt x="1064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4" name="Google Shape;4494;p128"/>
          <p:cNvSpPr/>
          <p:nvPr/>
        </p:nvSpPr>
        <p:spPr>
          <a:xfrm>
            <a:off x="0" y="267016"/>
            <a:ext cx="6642900" cy="572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495" name="Google Shape;4495;p128"/>
          <p:cNvSpPr txBox="1">
            <a:spLocks noGrp="1"/>
          </p:cNvSpPr>
          <p:nvPr>
            <p:ph type="title" idx="9"/>
          </p:nvPr>
        </p:nvSpPr>
        <p:spPr>
          <a:xfrm>
            <a:off x="603383" y="540993"/>
            <a:ext cx="77934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IN" sz="2800" b="1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3.Data entry course:</a:t>
            </a:r>
            <a:br>
              <a:rPr lang="en-IN" sz="28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dirty="0"/>
          </a:p>
        </p:txBody>
      </p:sp>
      <p:pic>
        <p:nvPicPr>
          <p:cNvPr id="4504" name="Google Shape;4504;p128"/>
          <p:cNvPicPr preferRelativeResize="0"/>
          <p:nvPr/>
        </p:nvPicPr>
        <p:blipFill>
          <a:blip r:embed="rId3"/>
          <a:srcRect t="5949" b="5949"/>
          <a:stretch/>
        </p:blipFill>
        <p:spPr>
          <a:xfrm>
            <a:off x="4136133" y="1193613"/>
            <a:ext cx="2348850" cy="1729114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9BCD150-188E-1C2F-3FDA-B07E89C46395}"/>
              </a:ext>
            </a:extLst>
          </p:cNvPr>
          <p:cNvSpPr txBox="1"/>
          <p:nvPr/>
        </p:nvSpPr>
        <p:spPr>
          <a:xfrm>
            <a:off x="231347" y="1070761"/>
            <a:ext cx="3706479" cy="27027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  <a:tabLst>
                <a:tab pos="830580" algn="l"/>
              </a:tabLst>
            </a:pPr>
            <a:r>
              <a:rPr lang="en-IN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Institutions: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830580" algn="l"/>
              </a:tabLst>
            </a:pPr>
            <a:r>
              <a:rPr lang="en-IN" sz="16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National Institute of Electronics and Information Technology (NIELIT)</a:t>
            </a:r>
            <a:endParaRPr lang="en-IN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830580" algn="l"/>
              </a:tabLst>
            </a:pPr>
            <a:r>
              <a:rPr lang="en-IN" sz="16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Indira Gandhi National Open University (IGNOU)</a:t>
            </a:r>
            <a:endParaRPr lang="en-IN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830580" algn="l"/>
              </a:tabLst>
            </a:pPr>
            <a:r>
              <a:rPr lang="en-IN" sz="16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Symbiosis </a:t>
            </a:r>
            <a:r>
              <a:rPr lang="en-IN" sz="16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Center</a:t>
            </a:r>
            <a:r>
              <a:rPr lang="en-IN" sz="16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for Distance Learning</a:t>
            </a:r>
            <a:endParaRPr lang="en-IN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830580" algn="l"/>
              </a:tabLst>
            </a:pPr>
            <a:r>
              <a:rPr lang="en-IN" sz="16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Punjab Technical University</a:t>
            </a:r>
            <a:endParaRPr lang="en-IN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1B24177-364D-38E7-29B2-3D8EAFCE6C44}"/>
              </a:ext>
            </a:extLst>
          </p:cNvPr>
          <p:cNvSpPr txBox="1"/>
          <p:nvPr/>
        </p:nvSpPr>
        <p:spPr>
          <a:xfrm>
            <a:off x="6914069" y="759546"/>
            <a:ext cx="2118070" cy="2597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  <a:tabLst>
                <a:tab pos="830580" algn="l"/>
              </a:tabLst>
            </a:pPr>
            <a:r>
              <a:rPr lang="en-IN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Jobs Offered :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830580" algn="l"/>
              </a:tabLst>
            </a:pPr>
            <a:r>
              <a:rPr lang="en-IN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Data Entry Clerk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830580" algn="l"/>
              </a:tabLst>
            </a:pPr>
            <a:r>
              <a:rPr lang="en-IN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Data Entry Operator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830580" algn="l"/>
              </a:tabLst>
            </a:pPr>
            <a:r>
              <a:rPr lang="en-IN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Database Administrator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830580" algn="l"/>
              </a:tabLst>
            </a:pPr>
            <a:r>
              <a:rPr lang="en-IN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Data Analyst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IN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62CEB9D-BDEE-935B-1966-F56D8079C85F}"/>
              </a:ext>
            </a:extLst>
          </p:cNvPr>
          <p:cNvSpPr txBox="1"/>
          <p:nvPr/>
        </p:nvSpPr>
        <p:spPr>
          <a:xfrm>
            <a:off x="1027733" y="3838353"/>
            <a:ext cx="2769450" cy="805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20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Salary:</a:t>
            </a: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830580" algn="l"/>
              </a:tabLst>
            </a:pPr>
            <a:r>
              <a:rPr lang="en-IN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INR 6-7 lakhs per annum.</a:t>
            </a:r>
            <a:endParaRPr lang="en-IN" sz="1800" b="1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EE66A2-DA0C-2F8B-1C3E-5E812906C465}"/>
              </a:ext>
            </a:extLst>
          </p:cNvPr>
          <p:cNvSpPr txBox="1"/>
          <p:nvPr/>
        </p:nvSpPr>
        <p:spPr>
          <a:xfrm>
            <a:off x="4996862" y="3103176"/>
            <a:ext cx="2976242" cy="18673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  <a:tabLst>
                <a:tab pos="830580" algn="l"/>
              </a:tabLst>
            </a:pPr>
            <a:r>
              <a:rPr lang="en-IN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Types of Positions in Job: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830580" algn="l"/>
              </a:tabLst>
            </a:pPr>
            <a:r>
              <a:rPr lang="en-IN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Online Data Entry:.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830580" algn="l"/>
              </a:tabLst>
            </a:pPr>
            <a:r>
              <a:rPr lang="en-IN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Offline Data Entry:</a:t>
            </a: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830580" algn="l"/>
              </a:tabLst>
            </a:pPr>
            <a:r>
              <a:rPr lang="en-IN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Image to Text Conversion: Data Processing: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7566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4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3" name="Google Shape;1243;p66"/>
          <p:cNvPicPr preferRelativeResize="0"/>
          <p:nvPr/>
        </p:nvPicPr>
        <p:blipFill rotWithShape="1">
          <a:blip r:embed="rId3"/>
          <a:srcRect l="28438" r="17716"/>
          <a:stretch/>
        </p:blipFill>
        <p:spPr>
          <a:xfrm>
            <a:off x="5442390" y="123300"/>
            <a:ext cx="3520200" cy="4896900"/>
          </a:xfrm>
          <a:prstGeom prst="snip2DiagRect">
            <a:avLst>
              <a:gd name="adj1" fmla="val 0"/>
              <a:gd name="adj2" fmla="val 37601"/>
            </a:avLst>
          </a:prstGeom>
          <a:noFill/>
          <a:ln w="1143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244" name="Google Shape;1244;p66"/>
          <p:cNvSpPr txBox="1">
            <a:spLocks noGrp="1"/>
          </p:cNvSpPr>
          <p:nvPr>
            <p:ph type="title" idx="7"/>
          </p:nvPr>
        </p:nvSpPr>
        <p:spPr>
          <a:xfrm>
            <a:off x="556354" y="494078"/>
            <a:ext cx="77934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  <a:tabLst>
                <a:tab pos="830580" algn="l"/>
              </a:tabLst>
            </a:pPr>
            <a:r>
              <a:rPr lang="en-IN" sz="2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4.Social media marketing:</a:t>
            </a:r>
            <a:endParaRPr lang="en-IN" sz="2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2E58DE-7BF2-7C0F-5B28-38159E7635F3}"/>
              </a:ext>
            </a:extLst>
          </p:cNvPr>
          <p:cNvSpPr txBox="1"/>
          <p:nvPr/>
        </p:nvSpPr>
        <p:spPr>
          <a:xfrm>
            <a:off x="359664" y="1066778"/>
            <a:ext cx="4572000" cy="22548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830580" algn="l"/>
              </a:tabLst>
            </a:pPr>
            <a:r>
              <a:rPr lang="en-IN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 diploma in social media marketing prepares you to develop, execute and manage social media marketing campaigns. 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830580" algn="l"/>
              </a:tabLst>
            </a:pPr>
            <a:r>
              <a:rPr lang="en-IN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 social media marketer's job is to create and publish content, run social media ad campaigns, </a:t>
            </a:r>
            <a:r>
              <a:rPr lang="en-IN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analyze</a:t>
            </a:r>
            <a:r>
              <a:rPr lang="en-IN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data, and manage social media accounts.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FB37514-72EA-8ED9-FD42-9206A78A631A}"/>
              </a:ext>
            </a:extLst>
          </p:cNvPr>
          <p:cNvSpPr txBox="1"/>
          <p:nvPr/>
        </p:nvSpPr>
        <p:spPr>
          <a:xfrm>
            <a:off x="725425" y="3342546"/>
            <a:ext cx="4846320" cy="14683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  <a:tabLst>
                <a:tab pos="830580" algn="l"/>
              </a:tabLst>
            </a:pPr>
            <a:r>
              <a:rPr lang="en-IN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Exam Required: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830580" algn="l"/>
              </a:tabLst>
            </a:pPr>
            <a:r>
              <a:rPr lang="en-IN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There are no specific exams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830580" algn="l"/>
              </a:tabLst>
            </a:pPr>
            <a:r>
              <a:rPr lang="en-IN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some institutions may require you to take a basic aptitude test or provide a writing sample.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59779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3" name="Google Shape;1243;p66"/>
          <p:cNvPicPr preferRelativeResize="0"/>
          <p:nvPr/>
        </p:nvPicPr>
        <p:blipFill>
          <a:blip r:embed="rId3"/>
          <a:srcRect l="29805" r="29805"/>
          <a:stretch/>
        </p:blipFill>
        <p:spPr>
          <a:xfrm>
            <a:off x="5510785" y="123300"/>
            <a:ext cx="3520200" cy="4896900"/>
          </a:xfrm>
          <a:prstGeom prst="snip2DiagRect">
            <a:avLst>
              <a:gd name="adj1" fmla="val 0"/>
              <a:gd name="adj2" fmla="val 37601"/>
            </a:avLst>
          </a:prstGeom>
          <a:noFill/>
          <a:ln w="1143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244" name="Google Shape;1244;p66"/>
          <p:cNvSpPr txBox="1">
            <a:spLocks noGrp="1"/>
          </p:cNvSpPr>
          <p:nvPr>
            <p:ph type="title" idx="7"/>
          </p:nvPr>
        </p:nvSpPr>
        <p:spPr>
          <a:xfrm>
            <a:off x="556354" y="494078"/>
            <a:ext cx="77934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  <a:tabLst>
                <a:tab pos="830580" algn="l"/>
              </a:tabLst>
            </a:pPr>
            <a:r>
              <a:rPr lang="en-IN" sz="2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5. Graphic designing course:</a:t>
            </a:r>
            <a:endParaRPr lang="en-IN" sz="2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2E58DE-7BF2-7C0F-5B28-38159E7635F3}"/>
              </a:ext>
            </a:extLst>
          </p:cNvPr>
          <p:cNvSpPr txBox="1"/>
          <p:nvPr/>
        </p:nvSpPr>
        <p:spPr>
          <a:xfrm>
            <a:off x="359664" y="1066778"/>
            <a:ext cx="4572000" cy="22548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830580" algn="l"/>
              </a:tabLst>
            </a:pPr>
            <a:r>
              <a:rPr lang="en-IN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 graphic designer's job is to create visual content for various mediums, such as websites, advertisements, magazines, books, packaging, and branding. 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830580" algn="l"/>
              </a:tabLst>
            </a:pPr>
            <a:r>
              <a:rPr lang="en-IN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They work with a variety of digital tools, such as Adobe Creative Suite, Sketch, and Figma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FB37514-72EA-8ED9-FD42-9206A78A631A}"/>
              </a:ext>
            </a:extLst>
          </p:cNvPr>
          <p:cNvSpPr txBox="1"/>
          <p:nvPr/>
        </p:nvSpPr>
        <p:spPr>
          <a:xfrm>
            <a:off x="539636" y="3321626"/>
            <a:ext cx="4846320" cy="14683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  <a:tabLst>
                <a:tab pos="830580" algn="l"/>
              </a:tabLst>
            </a:pPr>
            <a:r>
              <a:rPr lang="en-IN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Exam Required: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830580" algn="l"/>
              </a:tabLst>
            </a:pPr>
            <a:r>
              <a:rPr lang="en-IN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There are no specific exams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830580" algn="l"/>
              </a:tabLst>
            </a:pPr>
            <a:r>
              <a:rPr lang="en-IN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showcasing their work to demonstrate their skills and creativity..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14876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4" name="Google Shape;4494;p128"/>
          <p:cNvSpPr/>
          <p:nvPr/>
        </p:nvSpPr>
        <p:spPr>
          <a:xfrm>
            <a:off x="0" y="267016"/>
            <a:ext cx="6642900" cy="572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495" name="Google Shape;4495;p128"/>
          <p:cNvSpPr txBox="1">
            <a:spLocks noGrp="1"/>
          </p:cNvSpPr>
          <p:nvPr>
            <p:ph type="title" idx="9"/>
          </p:nvPr>
        </p:nvSpPr>
        <p:spPr>
          <a:xfrm>
            <a:off x="603383" y="540993"/>
            <a:ext cx="77934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IN" sz="3200" b="1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5. Graphic designing course:</a:t>
            </a:r>
            <a:br>
              <a:rPr lang="en-IN" sz="28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dirty="0"/>
          </a:p>
        </p:txBody>
      </p:sp>
      <p:pic>
        <p:nvPicPr>
          <p:cNvPr id="4504" name="Google Shape;4504;p128"/>
          <p:cNvPicPr preferRelativeResize="0"/>
          <p:nvPr/>
        </p:nvPicPr>
        <p:blipFill>
          <a:blip r:embed="rId3"/>
          <a:srcRect l="14556" r="14556"/>
          <a:stretch/>
        </p:blipFill>
        <p:spPr>
          <a:xfrm>
            <a:off x="3115358" y="2813828"/>
            <a:ext cx="2769450" cy="1788679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9BCD150-188E-1C2F-3FDA-B07E89C46395}"/>
              </a:ext>
            </a:extLst>
          </p:cNvPr>
          <p:cNvSpPr txBox="1"/>
          <p:nvPr/>
        </p:nvSpPr>
        <p:spPr>
          <a:xfrm>
            <a:off x="143503" y="992244"/>
            <a:ext cx="3706479" cy="34334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  <a:tabLst>
                <a:tab pos="830580" algn="l"/>
              </a:tabLst>
            </a:pPr>
            <a:r>
              <a:rPr lang="en-IN" sz="16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Institutions:</a:t>
            </a:r>
            <a:endParaRPr lang="en-IN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National Institute of Design (NID): 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Industrial Design Centre (IDC), IIT Bombay: 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Srishti School of Art, Design and Technology: 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DJ Academy of Design: 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Pearl Academy: 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MIT Institute of Design: 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WLCI College India: </a:t>
            </a:r>
            <a:endParaRPr lang="en-IN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1B24177-364D-38E7-29B2-3D8EAFCE6C44}"/>
              </a:ext>
            </a:extLst>
          </p:cNvPr>
          <p:cNvSpPr txBox="1"/>
          <p:nvPr/>
        </p:nvSpPr>
        <p:spPr>
          <a:xfrm>
            <a:off x="6673652" y="827343"/>
            <a:ext cx="2389239" cy="30585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830580" algn="l"/>
              </a:tabLst>
            </a:pPr>
            <a:r>
              <a:rPr lang="en-IN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Jobs Offered :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830580" algn="l"/>
              </a:tabLst>
            </a:pPr>
            <a:r>
              <a:rPr lang="en-I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graphic designer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830580" algn="l"/>
              </a:tabLst>
            </a:pPr>
            <a:r>
              <a:rPr lang="en-I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web designer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830580" algn="l"/>
              </a:tabLst>
            </a:pPr>
            <a:r>
              <a:rPr lang="en-I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UX designer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830580" algn="l"/>
              </a:tabLst>
            </a:pPr>
            <a:r>
              <a:rPr lang="en-I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art director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830580" algn="l"/>
              </a:tabLst>
            </a:pPr>
            <a:r>
              <a:rPr lang="en-I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creative director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830580" algn="l"/>
              </a:tabLst>
            </a:pPr>
            <a:r>
              <a:rPr lang="en-I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marketing coordinator</a:t>
            </a:r>
            <a:endParaRPr lang="en-IN" sz="18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62CEB9D-BDEE-935B-1966-F56D8079C85F}"/>
              </a:ext>
            </a:extLst>
          </p:cNvPr>
          <p:cNvSpPr txBox="1"/>
          <p:nvPr/>
        </p:nvSpPr>
        <p:spPr>
          <a:xfrm>
            <a:off x="3985311" y="1368975"/>
            <a:ext cx="2769450" cy="11023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20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Salary:</a:t>
            </a: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830580" algn="l"/>
              </a:tabLst>
            </a:pPr>
            <a:r>
              <a:rPr lang="en-IN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INR 30 - 40lakhs per annum.</a:t>
            </a:r>
            <a:endParaRPr lang="en-IN" sz="1800" b="1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3423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4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3" name="Google Shape;1243;p66"/>
          <p:cNvPicPr preferRelativeResize="0"/>
          <p:nvPr/>
        </p:nvPicPr>
        <p:blipFill>
          <a:blip r:embed="rId3"/>
          <a:srcRect l="15924" r="15924"/>
          <a:stretch/>
        </p:blipFill>
        <p:spPr>
          <a:xfrm>
            <a:off x="5503350" y="123275"/>
            <a:ext cx="3520200" cy="4896900"/>
          </a:xfrm>
          <a:prstGeom prst="snip2DiagRect">
            <a:avLst>
              <a:gd name="adj1" fmla="val 0"/>
              <a:gd name="adj2" fmla="val 37601"/>
            </a:avLst>
          </a:prstGeom>
          <a:noFill/>
          <a:ln w="1143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244" name="Google Shape;1244;p66"/>
          <p:cNvSpPr txBox="1">
            <a:spLocks noGrp="1"/>
          </p:cNvSpPr>
          <p:nvPr>
            <p:ph type="title" idx="7"/>
          </p:nvPr>
        </p:nvSpPr>
        <p:spPr>
          <a:xfrm>
            <a:off x="556354" y="494078"/>
            <a:ext cx="77934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  <a:tabLst>
                <a:tab pos="830580" algn="l"/>
              </a:tabLst>
            </a:pPr>
            <a:r>
              <a:rPr lang="en-IN" sz="2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6. Diploma in poultry farming:</a:t>
            </a:r>
            <a:endParaRPr lang="en-IN" sz="2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2E58DE-7BF2-7C0F-5B28-38159E7635F3}"/>
              </a:ext>
            </a:extLst>
          </p:cNvPr>
          <p:cNvSpPr txBox="1"/>
          <p:nvPr/>
        </p:nvSpPr>
        <p:spPr>
          <a:xfrm>
            <a:off x="359664" y="1066778"/>
            <a:ext cx="4572000" cy="23688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  <a:tabLst>
                <a:tab pos="830580" algn="l"/>
              </a:tabLst>
            </a:pPr>
            <a:r>
              <a:rPr lang="en-IN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Managing the daily care and feeding of birds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830580" algn="l"/>
              </a:tabLst>
            </a:pPr>
            <a:r>
              <a:rPr lang="en-IN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Monitoring the health and welfare of birds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830580" algn="l"/>
              </a:tabLst>
            </a:pPr>
            <a:r>
              <a:rPr lang="en-IN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Cleaning and maintaining facilities</a:t>
            </a:r>
            <a:r>
              <a:rPr lang="en-IN" sz="18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830580" algn="l"/>
              </a:tabLst>
            </a:pPr>
            <a:r>
              <a:rPr lang="en-IN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Collecting and grading eggs,</a:t>
            </a: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830580" algn="l"/>
              </a:tabLst>
            </a:pPr>
            <a:r>
              <a:rPr lang="en-IN" sz="18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N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Managing hatcheries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830580" algn="l"/>
              </a:tabLst>
            </a:pPr>
            <a:r>
              <a:rPr lang="en-IN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Marketing and selling poultry products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0494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3" name="Google Shape;1243;p66"/>
          <p:cNvPicPr preferRelativeResize="0"/>
          <p:nvPr/>
        </p:nvPicPr>
        <p:blipFill>
          <a:blip r:embed="rId3"/>
          <a:srcRect l="29426" r="29426"/>
          <a:stretch/>
        </p:blipFill>
        <p:spPr>
          <a:xfrm>
            <a:off x="5503350" y="123275"/>
            <a:ext cx="3520200" cy="4896900"/>
          </a:xfrm>
          <a:prstGeom prst="snip2DiagRect">
            <a:avLst>
              <a:gd name="adj1" fmla="val 0"/>
              <a:gd name="adj2" fmla="val 37601"/>
            </a:avLst>
          </a:prstGeom>
          <a:noFill/>
          <a:ln w="1143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244" name="Google Shape;1244;p66"/>
          <p:cNvSpPr txBox="1">
            <a:spLocks noGrp="1"/>
          </p:cNvSpPr>
          <p:nvPr>
            <p:ph type="title" idx="7"/>
          </p:nvPr>
        </p:nvSpPr>
        <p:spPr>
          <a:xfrm>
            <a:off x="556354" y="494078"/>
            <a:ext cx="77934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  <a:tabLst>
                <a:tab pos="830580" algn="l"/>
              </a:tabLst>
            </a:pPr>
            <a:r>
              <a:rPr lang="en-IN" sz="2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6. Diploma in poultry farming:</a:t>
            </a:r>
            <a:endParaRPr lang="en-IN" sz="2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FB37514-72EA-8ED9-FD42-9206A78A631A}"/>
              </a:ext>
            </a:extLst>
          </p:cNvPr>
          <p:cNvSpPr txBox="1"/>
          <p:nvPr/>
        </p:nvSpPr>
        <p:spPr>
          <a:xfrm>
            <a:off x="237744" y="1265456"/>
            <a:ext cx="4846320" cy="37480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  <a:tabLst>
                <a:tab pos="830580" algn="l"/>
              </a:tabLst>
            </a:pPr>
            <a:r>
              <a:rPr lang="en-IN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Exam Required:</a:t>
            </a: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830580" algn="l"/>
              </a:tabLst>
            </a:pPr>
            <a:r>
              <a:rPr lang="en-IN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N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Indian Council of Agricultural Research (ICAR) All India Entrance Examination for Admission (AIEEA) - </a:t>
            </a: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830580" algn="l"/>
              </a:tabLst>
            </a:pPr>
            <a:r>
              <a:rPr lang="en-IN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Maharashtra Council of Agricultural Education and Research (MCAER) Common Entrance Test (CET) -</a:t>
            </a: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830580" algn="l"/>
              </a:tabLst>
            </a:pPr>
            <a:r>
              <a:rPr lang="en-IN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Orissa University of Agriculture and Technology (OUAT) Common Entrance Exam (CEE) - </a:t>
            </a: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830580" algn="l"/>
              </a:tabLst>
            </a:pPr>
            <a:r>
              <a:rPr lang="en-IN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Acharya N.G. Ranga Agricultural University (ANGRAU) Polytechnic Admission Test (PAT) - 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48855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3" name="Google Shape;1243;p66"/>
          <p:cNvPicPr preferRelativeResize="0"/>
          <p:nvPr/>
        </p:nvPicPr>
        <p:blipFill>
          <a:blip r:embed="rId3"/>
          <a:srcRect l="26081" r="26081"/>
          <a:stretch/>
        </p:blipFill>
        <p:spPr>
          <a:xfrm>
            <a:off x="5503350" y="123275"/>
            <a:ext cx="3520200" cy="4896900"/>
          </a:xfrm>
          <a:prstGeom prst="snip2DiagRect">
            <a:avLst>
              <a:gd name="adj1" fmla="val 0"/>
              <a:gd name="adj2" fmla="val 37601"/>
            </a:avLst>
          </a:prstGeom>
          <a:noFill/>
          <a:ln w="1143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244" name="Google Shape;1244;p66"/>
          <p:cNvSpPr txBox="1">
            <a:spLocks noGrp="1"/>
          </p:cNvSpPr>
          <p:nvPr>
            <p:ph type="title" idx="7"/>
          </p:nvPr>
        </p:nvSpPr>
        <p:spPr>
          <a:xfrm>
            <a:off x="556354" y="494078"/>
            <a:ext cx="77934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  <a:tabLst>
                <a:tab pos="830580" algn="l"/>
              </a:tabLst>
            </a:pPr>
            <a:r>
              <a:rPr lang="en-IN" sz="2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6. Diploma in poultry farming:</a:t>
            </a:r>
            <a:endParaRPr lang="en-IN" sz="2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B94087-33F0-F26F-E404-B76FE491AA4F}"/>
              </a:ext>
            </a:extLst>
          </p:cNvPr>
          <p:cNvSpPr txBox="1"/>
          <p:nvPr/>
        </p:nvSpPr>
        <p:spPr>
          <a:xfrm>
            <a:off x="262128" y="1188077"/>
            <a:ext cx="5004816" cy="3823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  <a:tabLst>
                <a:tab pos="830580" algn="l"/>
              </a:tabLst>
            </a:pPr>
            <a:r>
              <a:rPr lang="en-IN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Institutions:</a:t>
            </a:r>
            <a:endParaRPr lang="en-IN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830580" algn="l"/>
              </a:tabLst>
            </a:pPr>
            <a:r>
              <a:rPr lang="en-IN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</a:t>
            </a:r>
            <a:r>
              <a:rPr lang="en-IN" sz="16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everal institutions offer Diploma in Poultry Farming. Some of the prominent ones are:</a:t>
            </a:r>
            <a:endParaRPr lang="en-IN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830580" algn="l"/>
              </a:tabLst>
            </a:pPr>
            <a:r>
              <a:rPr lang="en-IN" sz="16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Tamil Nadu Veterinary and Animal Sciences University, Chennai</a:t>
            </a:r>
            <a:endParaRPr lang="en-IN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830580" algn="l"/>
              </a:tabLst>
            </a:pPr>
            <a:r>
              <a:rPr lang="en-IN" sz="16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Kerala Veterinary and Animal Sciences University, Thrissur</a:t>
            </a:r>
            <a:endParaRPr lang="en-IN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830580" algn="l"/>
              </a:tabLst>
            </a:pPr>
            <a:r>
              <a:rPr lang="en-IN" sz="16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Karnataka Veterinary, Animal and Fisheries Sciences University, Bidar</a:t>
            </a:r>
            <a:endParaRPr lang="en-IN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830580" algn="l"/>
              </a:tabLst>
            </a:pPr>
            <a:r>
              <a:rPr lang="en-IN" sz="16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West Bengal University of Animal and Fishery Sciences, Kolkata</a:t>
            </a:r>
            <a:endParaRPr lang="en-IN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830580" algn="l"/>
              </a:tabLst>
            </a:pPr>
            <a:r>
              <a:rPr lang="en-IN" sz="16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College of Veterinary and Animal Sciences, </a:t>
            </a:r>
            <a:r>
              <a:rPr lang="en-IN" sz="16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Mannuthy</a:t>
            </a:r>
            <a:endParaRPr lang="en-IN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10629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4" name="Google Shape;4494;p128"/>
          <p:cNvSpPr/>
          <p:nvPr/>
        </p:nvSpPr>
        <p:spPr>
          <a:xfrm>
            <a:off x="0" y="267016"/>
            <a:ext cx="6642900" cy="572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495" name="Google Shape;4495;p128"/>
          <p:cNvSpPr txBox="1">
            <a:spLocks noGrp="1"/>
          </p:cNvSpPr>
          <p:nvPr>
            <p:ph type="title" idx="9"/>
          </p:nvPr>
        </p:nvSpPr>
        <p:spPr>
          <a:xfrm>
            <a:off x="603383" y="540993"/>
            <a:ext cx="77934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IN" sz="3200" b="1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6. Diploma in poultry farming:</a:t>
            </a:r>
            <a:br>
              <a:rPr lang="en-IN" sz="28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dirty="0"/>
          </a:p>
        </p:txBody>
      </p:sp>
      <p:pic>
        <p:nvPicPr>
          <p:cNvPr id="4504" name="Google Shape;4504;p128"/>
          <p:cNvPicPr preferRelativeResize="0"/>
          <p:nvPr/>
        </p:nvPicPr>
        <p:blipFill>
          <a:blip r:embed="rId3"/>
          <a:srcRect l="8134" r="8134"/>
          <a:stretch/>
        </p:blipFill>
        <p:spPr>
          <a:xfrm>
            <a:off x="5492625" y="1260080"/>
            <a:ext cx="2300549" cy="1828336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62CEB9D-BDEE-935B-1966-F56D8079C85F}"/>
              </a:ext>
            </a:extLst>
          </p:cNvPr>
          <p:cNvSpPr txBox="1"/>
          <p:nvPr/>
        </p:nvSpPr>
        <p:spPr>
          <a:xfrm>
            <a:off x="6642900" y="3599523"/>
            <a:ext cx="2769450" cy="11023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20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Salary:</a:t>
            </a: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830580" algn="l"/>
              </a:tabLst>
            </a:pPr>
            <a:r>
              <a:rPr lang="en-IN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INR 30 - 40lakhs per annum.</a:t>
            </a:r>
            <a:endParaRPr lang="en-IN" sz="1800" b="1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EE66A2-DA0C-2F8B-1C3E-5E812906C465}"/>
              </a:ext>
            </a:extLst>
          </p:cNvPr>
          <p:cNvSpPr txBox="1"/>
          <p:nvPr/>
        </p:nvSpPr>
        <p:spPr>
          <a:xfrm>
            <a:off x="939914" y="1113693"/>
            <a:ext cx="3885070" cy="36521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  <a:tabLst>
                <a:tab pos="830580" algn="l"/>
              </a:tabLst>
            </a:pPr>
            <a:r>
              <a:rPr lang="en-IN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Jobs offered with Salary: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830580" algn="l"/>
              </a:tabLst>
            </a:pPr>
            <a:r>
              <a:rPr lang="en-IN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Poultry Farm Manager: $56,000 per year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830580" algn="l"/>
              </a:tabLst>
            </a:pPr>
            <a:r>
              <a:rPr lang="en-IN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Poultry Production Supervisor: $49,000 per year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830580" algn="l"/>
              </a:tabLst>
            </a:pPr>
            <a:r>
              <a:rPr lang="en-IN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Poultry Nutritionist: $63,000 per year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830580" algn="l"/>
              </a:tabLst>
            </a:pPr>
            <a:r>
              <a:rPr lang="en-IN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Poultry Veterinarian: $90,000 per year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830580" algn="l"/>
              </a:tabLst>
            </a:pPr>
            <a:r>
              <a:rPr lang="en-IN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Poultry Processing Plant Manager: $74,000 per year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722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4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3" name="Google Shape;1243;p66"/>
          <p:cNvPicPr preferRelativeResize="0"/>
          <p:nvPr/>
        </p:nvPicPr>
        <p:blipFill rotWithShape="1">
          <a:blip r:embed="rId3"/>
          <a:srcRect l="40691" t="3436" r="13827" b="-3436"/>
          <a:stretch/>
        </p:blipFill>
        <p:spPr>
          <a:xfrm>
            <a:off x="5722806" y="426698"/>
            <a:ext cx="3300744" cy="4606646"/>
          </a:xfrm>
          <a:prstGeom prst="snip2DiagRect">
            <a:avLst>
              <a:gd name="adj1" fmla="val 0"/>
              <a:gd name="adj2" fmla="val 37601"/>
            </a:avLst>
          </a:prstGeom>
          <a:noFill/>
          <a:ln w="1143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244" name="Google Shape;1244;p66"/>
          <p:cNvSpPr txBox="1">
            <a:spLocks noGrp="1"/>
          </p:cNvSpPr>
          <p:nvPr>
            <p:ph type="title" idx="7"/>
          </p:nvPr>
        </p:nvSpPr>
        <p:spPr>
          <a:xfrm>
            <a:off x="120450" y="474312"/>
            <a:ext cx="77934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  <a:tabLst>
                <a:tab pos="830580" algn="l"/>
              </a:tabLst>
            </a:pPr>
            <a:r>
              <a:rPr lang="en-IN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7.Diploma in hotel management &amp; catering technology: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2E58DE-7BF2-7C0F-5B28-38159E7635F3}"/>
              </a:ext>
            </a:extLst>
          </p:cNvPr>
          <p:cNvSpPr txBox="1"/>
          <p:nvPr/>
        </p:nvSpPr>
        <p:spPr>
          <a:xfrm>
            <a:off x="310896" y="983398"/>
            <a:ext cx="4572000" cy="31777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830580" algn="l"/>
              </a:tabLst>
            </a:pPr>
            <a:r>
              <a:rPr lang="en-IN" sz="2000" dirty="0">
                <a:latin typeface="Times New Roman" panose="02020603050405020304" pitchFamily="18" charset="0"/>
                <a:ea typeface="Calibri" panose="020F0502020204030204" pitchFamily="34" charset="0"/>
              </a:rPr>
              <a:t>T</a:t>
            </a:r>
            <a:r>
              <a:rPr lang="en-IN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he</a:t>
            </a:r>
            <a:r>
              <a:rPr lang="en-IN" sz="20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hospitality </a:t>
            </a:r>
            <a:r>
              <a:rPr lang="en-IN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industry such as hotel managers, food and beverage managers, catering managers, chefs, etc</a:t>
            </a: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830580" algn="l"/>
              </a:tabLst>
            </a:pPr>
            <a:r>
              <a:rPr lang="en-IN" sz="20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It include managing hotel operations, organizing events, planning menus, supervising staff, maintaining inventory, and ensuring customer satisfaction.</a:t>
            </a:r>
            <a:endParaRPr lang="en-IN" sz="2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830580" algn="l"/>
              </a:tabLst>
            </a:pPr>
            <a:endParaRPr lang="en-IN" sz="16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FB37514-72EA-8ED9-FD42-9206A78A631A}"/>
              </a:ext>
            </a:extLst>
          </p:cNvPr>
          <p:cNvSpPr txBox="1"/>
          <p:nvPr/>
        </p:nvSpPr>
        <p:spPr>
          <a:xfrm>
            <a:off x="858529" y="3747470"/>
            <a:ext cx="5125332" cy="1093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  <a:tabLst>
                <a:tab pos="830580" algn="l"/>
              </a:tabLst>
            </a:pPr>
            <a:r>
              <a:rPr lang="en-IN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Exam Required: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830580" algn="l"/>
              </a:tabLst>
            </a:pPr>
            <a:r>
              <a:rPr lang="en-I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exams are NCHMCT JEE, IHM-Aurangabad Entrance Exam, AIHMCT WAT, 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27383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otel Management - What It Is &amp; How to Start a Career | BU SHA | School of Hospitality  Administration">
            <a:extLst>
              <a:ext uri="{FF2B5EF4-FFF2-40B4-BE49-F238E27FC236}">
                <a16:creationId xmlns:a16="http://schemas.microsoft.com/office/drawing/2014/main" id="{36D753C6-8ADE-20FB-B616-04451A6233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8656" y="885736"/>
            <a:ext cx="2076768" cy="1211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otel Management in India - Know all about Hotel Management">
            <a:extLst>
              <a:ext uri="{FF2B5EF4-FFF2-40B4-BE49-F238E27FC236}">
                <a16:creationId xmlns:a16="http://schemas.microsoft.com/office/drawing/2014/main" id="{91F6D053-1B54-28CC-195C-FA8CE8B0378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" name="AutoShape 6" descr="Hotel Management in India - Know all about Hotel Management">
            <a:extLst>
              <a:ext uri="{FF2B5EF4-FFF2-40B4-BE49-F238E27FC236}">
                <a16:creationId xmlns:a16="http://schemas.microsoft.com/office/drawing/2014/main" id="{17543844-594C-789A-AD0F-051D3223350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2571750"/>
            <a:ext cx="33528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" name="AutoShape 12" descr="Hotel Management in India - Know all about Hotel Management">
            <a:extLst>
              <a:ext uri="{FF2B5EF4-FFF2-40B4-BE49-F238E27FC236}">
                <a16:creationId xmlns:a16="http://schemas.microsoft.com/office/drawing/2014/main" id="{FDD84542-54B3-9CD9-EC62-85DEE8F54B0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724400" y="1707198"/>
            <a:ext cx="1321752" cy="1321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B138826-AF89-2B9D-D87A-9C1F8A9A00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700" y="674370"/>
            <a:ext cx="4608576" cy="3794760"/>
          </a:xfrm>
          <a:prstGeom prst="rect">
            <a:avLst/>
          </a:prstGeom>
        </p:spPr>
      </p:pic>
      <p:pic>
        <p:nvPicPr>
          <p:cNvPr id="2062" name="Picture 14" descr="Five Performa to Join a Hotel Management Course to Become a Chef">
            <a:extLst>
              <a:ext uri="{FF2B5EF4-FFF2-40B4-BE49-F238E27FC236}">
                <a16:creationId xmlns:a16="http://schemas.microsoft.com/office/drawing/2014/main" id="{006CBB46-7F64-EAA2-469E-53668B4F46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212" y="2097246"/>
            <a:ext cx="2076768" cy="1211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Hotel management from abroad or from India. Which is Better? | Hotel  Management College Udaipur India">
            <a:extLst>
              <a:ext uri="{FF2B5EF4-FFF2-40B4-BE49-F238E27FC236}">
                <a16:creationId xmlns:a16="http://schemas.microsoft.com/office/drawing/2014/main" id="{40D85A1F-A834-3C5A-E25A-241BFA8CE1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8656" y="3244657"/>
            <a:ext cx="2105025" cy="1211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6502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64"/>
          <p:cNvSpPr/>
          <p:nvPr/>
        </p:nvSpPr>
        <p:spPr>
          <a:xfrm>
            <a:off x="0" y="1569100"/>
            <a:ext cx="6736200" cy="19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8" name="Google Shape;1218;p64"/>
          <p:cNvSpPr txBox="1">
            <a:spLocks noGrp="1"/>
          </p:cNvSpPr>
          <p:nvPr>
            <p:ph type="ctrTitle"/>
          </p:nvPr>
        </p:nvSpPr>
        <p:spPr>
          <a:xfrm>
            <a:off x="2147575" y="1686875"/>
            <a:ext cx="4257300" cy="18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sz="6000" dirty="0"/>
              <a:t>Short term courses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1219" name="Google Shape;1219;p64"/>
          <p:cNvSpPr txBox="1">
            <a:spLocks noGrp="1"/>
          </p:cNvSpPr>
          <p:nvPr>
            <p:ph type="subTitle" idx="1"/>
          </p:nvPr>
        </p:nvSpPr>
        <p:spPr>
          <a:xfrm>
            <a:off x="2147575" y="3543602"/>
            <a:ext cx="4343400" cy="52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-team vidhyadhaan</a:t>
            </a:r>
            <a:endParaRPr dirty="0"/>
          </a:p>
        </p:txBody>
      </p:sp>
      <p:sp>
        <p:nvSpPr>
          <p:cNvPr id="1220" name="Google Shape;1220;p64"/>
          <p:cNvSpPr/>
          <p:nvPr/>
        </p:nvSpPr>
        <p:spPr>
          <a:xfrm>
            <a:off x="7215876" y="2185211"/>
            <a:ext cx="811035" cy="810978"/>
          </a:xfrm>
          <a:custGeom>
            <a:avLst/>
            <a:gdLst/>
            <a:ahLst/>
            <a:cxnLst/>
            <a:rect l="l" t="t" r="r" b="b"/>
            <a:pathLst>
              <a:path w="22956" h="22956" extrusionOk="0">
                <a:moveTo>
                  <a:pt x="0" y="1"/>
                </a:moveTo>
                <a:lnTo>
                  <a:pt x="0" y="22956"/>
                </a:lnTo>
                <a:lnTo>
                  <a:pt x="22956" y="22956"/>
                </a:lnTo>
                <a:lnTo>
                  <a:pt x="0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1" name="Google Shape;1221;p64"/>
          <p:cNvSpPr/>
          <p:nvPr/>
        </p:nvSpPr>
        <p:spPr>
          <a:xfrm>
            <a:off x="7290739" y="2110350"/>
            <a:ext cx="811035" cy="810978"/>
          </a:xfrm>
          <a:custGeom>
            <a:avLst/>
            <a:gdLst/>
            <a:ahLst/>
            <a:cxnLst/>
            <a:rect l="l" t="t" r="r" b="b"/>
            <a:pathLst>
              <a:path w="22956" h="22956" fill="none" extrusionOk="0">
                <a:moveTo>
                  <a:pt x="1" y="0"/>
                </a:moveTo>
                <a:lnTo>
                  <a:pt x="22956" y="0"/>
                </a:lnTo>
                <a:lnTo>
                  <a:pt x="22956" y="22956"/>
                </a:lnTo>
                <a:lnTo>
                  <a:pt x="1" y="22956"/>
                </a:lnTo>
                <a:close/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miter lim="1190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22" name="Google Shape;1222;p64"/>
          <p:cNvGrpSpPr/>
          <p:nvPr/>
        </p:nvGrpSpPr>
        <p:grpSpPr>
          <a:xfrm>
            <a:off x="5791358" y="1320258"/>
            <a:ext cx="818325" cy="128700"/>
            <a:chOff x="3124650" y="1141300"/>
            <a:chExt cx="818325" cy="128700"/>
          </a:xfrm>
        </p:grpSpPr>
        <p:sp>
          <p:nvSpPr>
            <p:cNvPr id="1223" name="Google Shape;1223;p64"/>
            <p:cNvSpPr/>
            <p:nvPr/>
          </p:nvSpPr>
          <p:spPr>
            <a:xfrm>
              <a:off x="3124650" y="1141300"/>
              <a:ext cx="135300" cy="128700"/>
            </a:xfrm>
            <a:prstGeom prst="star5">
              <a:avLst>
                <a:gd name="adj" fmla="val 26013"/>
                <a:gd name="hf" fmla="val 105146"/>
                <a:gd name="vf" fmla="val 11055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64"/>
            <p:cNvSpPr/>
            <p:nvPr/>
          </p:nvSpPr>
          <p:spPr>
            <a:xfrm>
              <a:off x="3295406" y="1141300"/>
              <a:ext cx="135300" cy="128700"/>
            </a:xfrm>
            <a:prstGeom prst="star5">
              <a:avLst>
                <a:gd name="adj" fmla="val 26013"/>
                <a:gd name="hf" fmla="val 105146"/>
                <a:gd name="vf" fmla="val 11055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64"/>
            <p:cNvSpPr/>
            <p:nvPr/>
          </p:nvSpPr>
          <p:spPr>
            <a:xfrm>
              <a:off x="3466163" y="1141300"/>
              <a:ext cx="135300" cy="128700"/>
            </a:xfrm>
            <a:prstGeom prst="star5">
              <a:avLst>
                <a:gd name="adj" fmla="val 26013"/>
                <a:gd name="hf" fmla="val 105146"/>
                <a:gd name="vf" fmla="val 11055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64"/>
            <p:cNvSpPr/>
            <p:nvPr/>
          </p:nvSpPr>
          <p:spPr>
            <a:xfrm>
              <a:off x="3636919" y="1141300"/>
              <a:ext cx="135300" cy="128700"/>
            </a:xfrm>
            <a:prstGeom prst="star5">
              <a:avLst>
                <a:gd name="adj" fmla="val 26013"/>
                <a:gd name="hf" fmla="val 105146"/>
                <a:gd name="vf" fmla="val 11055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64"/>
            <p:cNvSpPr/>
            <p:nvPr/>
          </p:nvSpPr>
          <p:spPr>
            <a:xfrm>
              <a:off x="3807675" y="1141300"/>
              <a:ext cx="135300" cy="128700"/>
            </a:xfrm>
            <a:prstGeom prst="star5">
              <a:avLst>
                <a:gd name="adj" fmla="val 26013"/>
                <a:gd name="hf" fmla="val 105146"/>
                <a:gd name="vf" fmla="val 11055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228" name="Google Shape;1228;p64"/>
          <p:cNvCxnSpPr/>
          <p:nvPr/>
        </p:nvCxnSpPr>
        <p:spPr>
          <a:xfrm>
            <a:off x="2237100" y="4075128"/>
            <a:ext cx="1741500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" name="Google Shape;13572;p148">
            <a:extLst>
              <a:ext uri="{FF2B5EF4-FFF2-40B4-BE49-F238E27FC236}">
                <a16:creationId xmlns:a16="http://schemas.microsoft.com/office/drawing/2014/main" id="{40D8BA3F-DDB7-D2B2-9BA5-DBA8D9C26315}"/>
              </a:ext>
            </a:extLst>
          </p:cNvPr>
          <p:cNvGrpSpPr/>
          <p:nvPr/>
        </p:nvGrpSpPr>
        <p:grpSpPr>
          <a:xfrm>
            <a:off x="7396977" y="2185211"/>
            <a:ext cx="629934" cy="736117"/>
            <a:chOff x="2810958" y="4273923"/>
            <a:chExt cx="353145" cy="361873"/>
          </a:xfrm>
          <a:solidFill>
            <a:schemeClr val="tx1"/>
          </a:solidFill>
        </p:grpSpPr>
        <p:sp>
          <p:nvSpPr>
            <p:cNvPr id="3" name="Google Shape;13573;p148">
              <a:extLst>
                <a:ext uri="{FF2B5EF4-FFF2-40B4-BE49-F238E27FC236}">
                  <a16:creationId xmlns:a16="http://schemas.microsoft.com/office/drawing/2014/main" id="{87506B4E-6121-CB94-D148-D3CE6EFAA328}"/>
                </a:ext>
              </a:extLst>
            </p:cNvPr>
            <p:cNvSpPr/>
            <p:nvPr/>
          </p:nvSpPr>
          <p:spPr>
            <a:xfrm>
              <a:off x="2886837" y="4273923"/>
              <a:ext cx="53867" cy="169946"/>
            </a:xfrm>
            <a:custGeom>
              <a:avLst/>
              <a:gdLst/>
              <a:ahLst/>
              <a:cxnLst/>
              <a:rect l="l" t="t" r="r" b="b"/>
              <a:pathLst>
                <a:path w="1691" h="5335" extrusionOk="0">
                  <a:moveTo>
                    <a:pt x="1179" y="346"/>
                  </a:moveTo>
                  <a:cubicBezTo>
                    <a:pt x="1203" y="346"/>
                    <a:pt x="1250" y="382"/>
                    <a:pt x="1250" y="417"/>
                  </a:cubicBezTo>
                  <a:lnTo>
                    <a:pt x="1250" y="644"/>
                  </a:lnTo>
                  <a:lnTo>
                    <a:pt x="464" y="644"/>
                  </a:lnTo>
                  <a:lnTo>
                    <a:pt x="464" y="417"/>
                  </a:lnTo>
                  <a:cubicBezTo>
                    <a:pt x="452" y="382"/>
                    <a:pt x="488" y="346"/>
                    <a:pt x="524" y="346"/>
                  </a:cubicBezTo>
                  <a:close/>
                  <a:moveTo>
                    <a:pt x="1131" y="4275"/>
                  </a:moveTo>
                  <a:lnTo>
                    <a:pt x="845" y="4965"/>
                  </a:lnTo>
                  <a:lnTo>
                    <a:pt x="583" y="4275"/>
                  </a:lnTo>
                  <a:close/>
                  <a:moveTo>
                    <a:pt x="512" y="1"/>
                  </a:moveTo>
                  <a:cubicBezTo>
                    <a:pt x="298" y="1"/>
                    <a:pt x="119" y="179"/>
                    <a:pt x="119" y="405"/>
                  </a:cubicBezTo>
                  <a:lnTo>
                    <a:pt x="119" y="751"/>
                  </a:lnTo>
                  <a:cubicBezTo>
                    <a:pt x="36" y="822"/>
                    <a:pt x="0" y="929"/>
                    <a:pt x="0" y="1036"/>
                  </a:cubicBezTo>
                  <a:lnTo>
                    <a:pt x="0" y="3870"/>
                  </a:lnTo>
                  <a:cubicBezTo>
                    <a:pt x="0" y="4025"/>
                    <a:pt x="71" y="4156"/>
                    <a:pt x="191" y="4215"/>
                  </a:cubicBezTo>
                  <a:lnTo>
                    <a:pt x="560" y="5144"/>
                  </a:lnTo>
                  <a:cubicBezTo>
                    <a:pt x="607" y="5263"/>
                    <a:pt x="726" y="5335"/>
                    <a:pt x="845" y="5335"/>
                  </a:cubicBezTo>
                  <a:cubicBezTo>
                    <a:pt x="976" y="5335"/>
                    <a:pt x="1084" y="5263"/>
                    <a:pt x="1131" y="5144"/>
                  </a:cubicBezTo>
                  <a:lnTo>
                    <a:pt x="1500" y="4215"/>
                  </a:lnTo>
                  <a:cubicBezTo>
                    <a:pt x="1619" y="4144"/>
                    <a:pt x="1691" y="4025"/>
                    <a:pt x="1691" y="3870"/>
                  </a:cubicBezTo>
                  <a:lnTo>
                    <a:pt x="1691" y="3084"/>
                  </a:lnTo>
                  <a:cubicBezTo>
                    <a:pt x="1691" y="3001"/>
                    <a:pt x="1619" y="2918"/>
                    <a:pt x="1524" y="2918"/>
                  </a:cubicBezTo>
                  <a:cubicBezTo>
                    <a:pt x="1441" y="2918"/>
                    <a:pt x="1369" y="3001"/>
                    <a:pt x="1369" y="3084"/>
                  </a:cubicBezTo>
                  <a:lnTo>
                    <a:pt x="1369" y="3870"/>
                  </a:lnTo>
                  <a:cubicBezTo>
                    <a:pt x="1369" y="3906"/>
                    <a:pt x="1334" y="3953"/>
                    <a:pt x="1286" y="3953"/>
                  </a:cubicBezTo>
                  <a:lnTo>
                    <a:pt x="393" y="3953"/>
                  </a:lnTo>
                  <a:cubicBezTo>
                    <a:pt x="369" y="3953"/>
                    <a:pt x="322" y="3918"/>
                    <a:pt x="322" y="3870"/>
                  </a:cubicBezTo>
                  <a:lnTo>
                    <a:pt x="322" y="1036"/>
                  </a:lnTo>
                  <a:cubicBezTo>
                    <a:pt x="322" y="1001"/>
                    <a:pt x="357" y="953"/>
                    <a:pt x="393" y="953"/>
                  </a:cubicBezTo>
                  <a:lnTo>
                    <a:pt x="1286" y="953"/>
                  </a:lnTo>
                  <a:cubicBezTo>
                    <a:pt x="1322" y="953"/>
                    <a:pt x="1369" y="989"/>
                    <a:pt x="1369" y="1036"/>
                  </a:cubicBezTo>
                  <a:lnTo>
                    <a:pt x="1369" y="2358"/>
                  </a:lnTo>
                  <a:cubicBezTo>
                    <a:pt x="1369" y="2441"/>
                    <a:pt x="1441" y="2525"/>
                    <a:pt x="1524" y="2525"/>
                  </a:cubicBezTo>
                  <a:cubicBezTo>
                    <a:pt x="1619" y="2525"/>
                    <a:pt x="1691" y="2441"/>
                    <a:pt x="1691" y="2358"/>
                  </a:cubicBezTo>
                  <a:lnTo>
                    <a:pt x="1691" y="1036"/>
                  </a:lnTo>
                  <a:cubicBezTo>
                    <a:pt x="1691" y="929"/>
                    <a:pt x="1643" y="822"/>
                    <a:pt x="1572" y="751"/>
                  </a:cubicBezTo>
                  <a:lnTo>
                    <a:pt x="1572" y="405"/>
                  </a:lnTo>
                  <a:cubicBezTo>
                    <a:pt x="1572" y="179"/>
                    <a:pt x="1393" y="1"/>
                    <a:pt x="11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13574;p148">
              <a:extLst>
                <a:ext uri="{FF2B5EF4-FFF2-40B4-BE49-F238E27FC236}">
                  <a16:creationId xmlns:a16="http://schemas.microsoft.com/office/drawing/2014/main" id="{5BA4FABB-6E04-5508-094F-83290DFABC14}"/>
                </a:ext>
              </a:extLst>
            </p:cNvPr>
            <p:cNvSpPr/>
            <p:nvPr/>
          </p:nvSpPr>
          <p:spPr>
            <a:xfrm>
              <a:off x="2815131" y="4273923"/>
              <a:ext cx="57307" cy="279942"/>
            </a:xfrm>
            <a:custGeom>
              <a:avLst/>
              <a:gdLst/>
              <a:ahLst/>
              <a:cxnLst/>
              <a:rect l="l" t="t" r="r" b="b"/>
              <a:pathLst>
                <a:path w="1799" h="8788" extrusionOk="0">
                  <a:moveTo>
                    <a:pt x="906" y="382"/>
                  </a:moveTo>
                  <a:lnTo>
                    <a:pt x="1251" y="1239"/>
                  </a:lnTo>
                  <a:lnTo>
                    <a:pt x="572" y="1239"/>
                  </a:lnTo>
                  <a:lnTo>
                    <a:pt x="906" y="382"/>
                  </a:lnTo>
                  <a:close/>
                  <a:moveTo>
                    <a:pt x="751" y="1548"/>
                  </a:moveTo>
                  <a:lnTo>
                    <a:pt x="751" y="7466"/>
                  </a:lnTo>
                  <a:lnTo>
                    <a:pt x="346" y="7466"/>
                  </a:lnTo>
                  <a:lnTo>
                    <a:pt x="346" y="1644"/>
                  </a:lnTo>
                  <a:cubicBezTo>
                    <a:pt x="346" y="1596"/>
                    <a:pt x="394" y="1548"/>
                    <a:pt x="429" y="1548"/>
                  </a:cubicBezTo>
                  <a:close/>
                  <a:moveTo>
                    <a:pt x="1382" y="1572"/>
                  </a:moveTo>
                  <a:cubicBezTo>
                    <a:pt x="1430" y="1572"/>
                    <a:pt x="1477" y="1608"/>
                    <a:pt x="1477" y="1656"/>
                  </a:cubicBezTo>
                  <a:lnTo>
                    <a:pt x="1477" y="7478"/>
                  </a:lnTo>
                  <a:lnTo>
                    <a:pt x="1072" y="7478"/>
                  </a:lnTo>
                  <a:lnTo>
                    <a:pt x="1072" y="1572"/>
                  </a:lnTo>
                  <a:close/>
                  <a:moveTo>
                    <a:pt x="1489" y="7787"/>
                  </a:moveTo>
                  <a:lnTo>
                    <a:pt x="1489" y="8359"/>
                  </a:lnTo>
                  <a:cubicBezTo>
                    <a:pt x="1477" y="8418"/>
                    <a:pt x="1441" y="8442"/>
                    <a:pt x="1382" y="8442"/>
                  </a:cubicBezTo>
                  <a:lnTo>
                    <a:pt x="429" y="8442"/>
                  </a:lnTo>
                  <a:cubicBezTo>
                    <a:pt x="394" y="8442"/>
                    <a:pt x="346" y="8394"/>
                    <a:pt x="346" y="8359"/>
                  </a:cubicBezTo>
                  <a:lnTo>
                    <a:pt x="346" y="7787"/>
                  </a:lnTo>
                  <a:close/>
                  <a:moveTo>
                    <a:pt x="906" y="1"/>
                  </a:moveTo>
                  <a:cubicBezTo>
                    <a:pt x="775" y="1"/>
                    <a:pt x="656" y="84"/>
                    <a:pt x="608" y="215"/>
                  </a:cubicBezTo>
                  <a:lnTo>
                    <a:pt x="179" y="1310"/>
                  </a:lnTo>
                  <a:cubicBezTo>
                    <a:pt x="72" y="1394"/>
                    <a:pt x="13" y="1513"/>
                    <a:pt x="13" y="1656"/>
                  </a:cubicBezTo>
                  <a:lnTo>
                    <a:pt x="13" y="8371"/>
                  </a:lnTo>
                  <a:cubicBezTo>
                    <a:pt x="1" y="8597"/>
                    <a:pt x="191" y="8787"/>
                    <a:pt x="429" y="8787"/>
                  </a:cubicBezTo>
                  <a:lnTo>
                    <a:pt x="1382" y="8787"/>
                  </a:lnTo>
                  <a:cubicBezTo>
                    <a:pt x="1620" y="8787"/>
                    <a:pt x="1799" y="8597"/>
                    <a:pt x="1799" y="8371"/>
                  </a:cubicBezTo>
                  <a:lnTo>
                    <a:pt x="1799" y="1656"/>
                  </a:lnTo>
                  <a:cubicBezTo>
                    <a:pt x="1799" y="1525"/>
                    <a:pt x="1727" y="1394"/>
                    <a:pt x="1632" y="1310"/>
                  </a:cubicBezTo>
                  <a:lnTo>
                    <a:pt x="1203" y="215"/>
                  </a:lnTo>
                  <a:cubicBezTo>
                    <a:pt x="1168" y="96"/>
                    <a:pt x="1037" y="1"/>
                    <a:pt x="90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3575;p148">
              <a:extLst>
                <a:ext uri="{FF2B5EF4-FFF2-40B4-BE49-F238E27FC236}">
                  <a16:creationId xmlns:a16="http://schemas.microsoft.com/office/drawing/2014/main" id="{8B234B62-CA21-1055-2CC7-E0B9A226F14F}"/>
                </a:ext>
              </a:extLst>
            </p:cNvPr>
            <p:cNvSpPr/>
            <p:nvPr/>
          </p:nvSpPr>
          <p:spPr>
            <a:xfrm>
              <a:off x="2883396" y="4463173"/>
              <a:ext cx="60333" cy="90691"/>
            </a:xfrm>
            <a:custGeom>
              <a:avLst/>
              <a:gdLst/>
              <a:ahLst/>
              <a:cxnLst/>
              <a:rect l="l" t="t" r="r" b="b"/>
              <a:pathLst>
                <a:path w="1894" h="2847" extrusionOk="0">
                  <a:moveTo>
                    <a:pt x="1322" y="310"/>
                  </a:moveTo>
                  <a:cubicBezTo>
                    <a:pt x="1370" y="310"/>
                    <a:pt x="1418" y="358"/>
                    <a:pt x="1418" y="406"/>
                  </a:cubicBezTo>
                  <a:lnTo>
                    <a:pt x="1418" y="584"/>
                  </a:lnTo>
                  <a:lnTo>
                    <a:pt x="513" y="584"/>
                  </a:lnTo>
                  <a:lnTo>
                    <a:pt x="513" y="406"/>
                  </a:lnTo>
                  <a:cubicBezTo>
                    <a:pt x="513" y="358"/>
                    <a:pt x="537" y="310"/>
                    <a:pt x="596" y="310"/>
                  </a:cubicBezTo>
                  <a:close/>
                  <a:moveTo>
                    <a:pt x="1477" y="929"/>
                  </a:moveTo>
                  <a:cubicBezTo>
                    <a:pt x="1513" y="929"/>
                    <a:pt x="1561" y="965"/>
                    <a:pt x="1561" y="1013"/>
                  </a:cubicBezTo>
                  <a:lnTo>
                    <a:pt x="1561" y="2418"/>
                  </a:lnTo>
                  <a:cubicBezTo>
                    <a:pt x="1561" y="2453"/>
                    <a:pt x="1525" y="2501"/>
                    <a:pt x="1477" y="2501"/>
                  </a:cubicBezTo>
                  <a:lnTo>
                    <a:pt x="430" y="2501"/>
                  </a:lnTo>
                  <a:cubicBezTo>
                    <a:pt x="394" y="2501"/>
                    <a:pt x="346" y="2453"/>
                    <a:pt x="346" y="2418"/>
                  </a:cubicBezTo>
                  <a:lnTo>
                    <a:pt x="346" y="1013"/>
                  </a:lnTo>
                  <a:cubicBezTo>
                    <a:pt x="346" y="965"/>
                    <a:pt x="382" y="929"/>
                    <a:pt x="430" y="929"/>
                  </a:cubicBezTo>
                  <a:close/>
                  <a:moveTo>
                    <a:pt x="596" y="1"/>
                  </a:moveTo>
                  <a:cubicBezTo>
                    <a:pt x="358" y="1"/>
                    <a:pt x="179" y="191"/>
                    <a:pt x="179" y="418"/>
                  </a:cubicBezTo>
                  <a:lnTo>
                    <a:pt x="179" y="691"/>
                  </a:lnTo>
                  <a:cubicBezTo>
                    <a:pt x="72" y="763"/>
                    <a:pt x="13" y="882"/>
                    <a:pt x="13" y="1013"/>
                  </a:cubicBezTo>
                  <a:lnTo>
                    <a:pt x="13" y="2430"/>
                  </a:lnTo>
                  <a:cubicBezTo>
                    <a:pt x="1" y="2656"/>
                    <a:pt x="191" y="2846"/>
                    <a:pt x="430" y="2846"/>
                  </a:cubicBezTo>
                  <a:lnTo>
                    <a:pt x="1477" y="2846"/>
                  </a:lnTo>
                  <a:cubicBezTo>
                    <a:pt x="1715" y="2846"/>
                    <a:pt x="1894" y="2656"/>
                    <a:pt x="1894" y="2430"/>
                  </a:cubicBezTo>
                  <a:lnTo>
                    <a:pt x="1894" y="1013"/>
                  </a:lnTo>
                  <a:cubicBezTo>
                    <a:pt x="1894" y="882"/>
                    <a:pt x="1834" y="763"/>
                    <a:pt x="1727" y="691"/>
                  </a:cubicBezTo>
                  <a:lnTo>
                    <a:pt x="1727" y="418"/>
                  </a:lnTo>
                  <a:cubicBezTo>
                    <a:pt x="1727" y="179"/>
                    <a:pt x="1537" y="1"/>
                    <a:pt x="131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3576;p148">
              <a:extLst>
                <a:ext uri="{FF2B5EF4-FFF2-40B4-BE49-F238E27FC236}">
                  <a16:creationId xmlns:a16="http://schemas.microsoft.com/office/drawing/2014/main" id="{E5E527CD-E219-236F-9C51-2E9331838C93}"/>
                </a:ext>
              </a:extLst>
            </p:cNvPr>
            <p:cNvSpPr/>
            <p:nvPr/>
          </p:nvSpPr>
          <p:spPr>
            <a:xfrm>
              <a:off x="2955835" y="4273923"/>
              <a:ext cx="202948" cy="281439"/>
            </a:xfrm>
            <a:custGeom>
              <a:avLst/>
              <a:gdLst/>
              <a:ahLst/>
              <a:cxnLst/>
              <a:rect l="l" t="t" r="r" b="b"/>
              <a:pathLst>
                <a:path w="6371" h="8835" extrusionOk="0">
                  <a:moveTo>
                    <a:pt x="5692" y="524"/>
                  </a:moveTo>
                  <a:cubicBezTo>
                    <a:pt x="5883" y="524"/>
                    <a:pt x="6037" y="679"/>
                    <a:pt x="6037" y="870"/>
                  </a:cubicBezTo>
                  <a:lnTo>
                    <a:pt x="6037" y="7966"/>
                  </a:lnTo>
                  <a:cubicBezTo>
                    <a:pt x="6037" y="8156"/>
                    <a:pt x="5883" y="8311"/>
                    <a:pt x="5692" y="8311"/>
                  </a:cubicBezTo>
                  <a:lnTo>
                    <a:pt x="1811" y="8311"/>
                  </a:lnTo>
                  <a:lnTo>
                    <a:pt x="1811" y="524"/>
                  </a:lnTo>
                  <a:close/>
                  <a:moveTo>
                    <a:pt x="1465" y="346"/>
                  </a:moveTo>
                  <a:lnTo>
                    <a:pt x="1465" y="8490"/>
                  </a:lnTo>
                  <a:lnTo>
                    <a:pt x="1227" y="8490"/>
                  </a:lnTo>
                  <a:lnTo>
                    <a:pt x="1227" y="346"/>
                  </a:lnTo>
                  <a:close/>
                  <a:moveTo>
                    <a:pt x="1215" y="1"/>
                  </a:moveTo>
                  <a:cubicBezTo>
                    <a:pt x="1096" y="1"/>
                    <a:pt x="965" y="72"/>
                    <a:pt x="930" y="179"/>
                  </a:cubicBezTo>
                  <a:lnTo>
                    <a:pt x="418" y="179"/>
                  </a:lnTo>
                  <a:cubicBezTo>
                    <a:pt x="180" y="179"/>
                    <a:pt x="1" y="370"/>
                    <a:pt x="1" y="596"/>
                  </a:cubicBezTo>
                  <a:lnTo>
                    <a:pt x="1" y="2358"/>
                  </a:lnTo>
                  <a:cubicBezTo>
                    <a:pt x="1" y="2441"/>
                    <a:pt x="84" y="2513"/>
                    <a:pt x="168" y="2513"/>
                  </a:cubicBezTo>
                  <a:cubicBezTo>
                    <a:pt x="263" y="2513"/>
                    <a:pt x="334" y="2441"/>
                    <a:pt x="334" y="2358"/>
                  </a:cubicBezTo>
                  <a:lnTo>
                    <a:pt x="334" y="596"/>
                  </a:lnTo>
                  <a:cubicBezTo>
                    <a:pt x="334" y="548"/>
                    <a:pt x="382" y="513"/>
                    <a:pt x="418" y="513"/>
                  </a:cubicBezTo>
                  <a:lnTo>
                    <a:pt x="882" y="513"/>
                  </a:lnTo>
                  <a:lnTo>
                    <a:pt x="882" y="8287"/>
                  </a:lnTo>
                  <a:lnTo>
                    <a:pt x="418" y="8287"/>
                  </a:lnTo>
                  <a:cubicBezTo>
                    <a:pt x="382" y="8287"/>
                    <a:pt x="334" y="8252"/>
                    <a:pt x="334" y="8204"/>
                  </a:cubicBezTo>
                  <a:lnTo>
                    <a:pt x="334" y="3072"/>
                  </a:lnTo>
                  <a:cubicBezTo>
                    <a:pt x="334" y="2977"/>
                    <a:pt x="263" y="2906"/>
                    <a:pt x="168" y="2906"/>
                  </a:cubicBezTo>
                  <a:cubicBezTo>
                    <a:pt x="84" y="2906"/>
                    <a:pt x="1" y="2977"/>
                    <a:pt x="1" y="3072"/>
                  </a:cubicBezTo>
                  <a:lnTo>
                    <a:pt x="1" y="8204"/>
                  </a:lnTo>
                  <a:cubicBezTo>
                    <a:pt x="1" y="8454"/>
                    <a:pt x="203" y="8656"/>
                    <a:pt x="418" y="8656"/>
                  </a:cubicBezTo>
                  <a:lnTo>
                    <a:pt x="930" y="8656"/>
                  </a:lnTo>
                  <a:cubicBezTo>
                    <a:pt x="989" y="8752"/>
                    <a:pt x="1096" y="8835"/>
                    <a:pt x="1215" y="8835"/>
                  </a:cubicBezTo>
                  <a:lnTo>
                    <a:pt x="1477" y="8835"/>
                  </a:lnTo>
                  <a:cubicBezTo>
                    <a:pt x="1596" y="8835"/>
                    <a:pt x="1715" y="8752"/>
                    <a:pt x="1763" y="8656"/>
                  </a:cubicBezTo>
                  <a:lnTo>
                    <a:pt x="5692" y="8656"/>
                  </a:lnTo>
                  <a:cubicBezTo>
                    <a:pt x="6061" y="8656"/>
                    <a:pt x="6371" y="8359"/>
                    <a:pt x="6371" y="7966"/>
                  </a:cubicBezTo>
                  <a:lnTo>
                    <a:pt x="6371" y="870"/>
                  </a:lnTo>
                  <a:cubicBezTo>
                    <a:pt x="6371" y="489"/>
                    <a:pt x="6073" y="179"/>
                    <a:pt x="5692" y="179"/>
                  </a:cubicBezTo>
                  <a:lnTo>
                    <a:pt x="1763" y="179"/>
                  </a:lnTo>
                  <a:cubicBezTo>
                    <a:pt x="1704" y="72"/>
                    <a:pt x="1596" y="1"/>
                    <a:pt x="147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3577;p148">
              <a:extLst>
                <a:ext uri="{FF2B5EF4-FFF2-40B4-BE49-F238E27FC236}">
                  <a16:creationId xmlns:a16="http://schemas.microsoft.com/office/drawing/2014/main" id="{F15A0007-A986-2127-4B97-E4EFC749B1FF}"/>
                </a:ext>
              </a:extLst>
            </p:cNvPr>
            <p:cNvSpPr/>
            <p:nvPr/>
          </p:nvSpPr>
          <p:spPr>
            <a:xfrm>
              <a:off x="3098067" y="4511720"/>
              <a:ext cx="29243" cy="10289"/>
            </a:xfrm>
            <a:custGeom>
              <a:avLst/>
              <a:gdLst/>
              <a:ahLst/>
              <a:cxnLst/>
              <a:rect l="l" t="t" r="r" b="b"/>
              <a:pathLst>
                <a:path w="918" h="323" extrusionOk="0">
                  <a:moveTo>
                    <a:pt x="168" y="1"/>
                  </a:moveTo>
                  <a:cubicBezTo>
                    <a:pt x="72" y="1"/>
                    <a:pt x="1" y="72"/>
                    <a:pt x="1" y="156"/>
                  </a:cubicBezTo>
                  <a:cubicBezTo>
                    <a:pt x="1" y="251"/>
                    <a:pt x="72" y="322"/>
                    <a:pt x="168" y="322"/>
                  </a:cubicBezTo>
                  <a:lnTo>
                    <a:pt x="751" y="322"/>
                  </a:lnTo>
                  <a:cubicBezTo>
                    <a:pt x="834" y="322"/>
                    <a:pt x="918" y="251"/>
                    <a:pt x="918" y="156"/>
                  </a:cubicBezTo>
                  <a:cubicBezTo>
                    <a:pt x="918" y="72"/>
                    <a:pt x="834" y="1"/>
                    <a:pt x="75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3578;p148">
              <a:extLst>
                <a:ext uri="{FF2B5EF4-FFF2-40B4-BE49-F238E27FC236}">
                  <a16:creationId xmlns:a16="http://schemas.microsoft.com/office/drawing/2014/main" id="{FBF9A922-A34A-A073-90AF-08DC0D28E9BB}"/>
                </a:ext>
              </a:extLst>
            </p:cNvPr>
            <p:cNvSpPr/>
            <p:nvPr/>
          </p:nvSpPr>
          <p:spPr>
            <a:xfrm>
              <a:off x="3115906" y="4497704"/>
              <a:ext cx="10257" cy="10640"/>
            </a:xfrm>
            <a:custGeom>
              <a:avLst/>
              <a:gdLst/>
              <a:ahLst/>
              <a:cxnLst/>
              <a:rect l="l" t="t" r="r" b="b"/>
              <a:pathLst>
                <a:path w="322" h="334" extrusionOk="0">
                  <a:moveTo>
                    <a:pt x="155" y="0"/>
                  </a:moveTo>
                  <a:cubicBezTo>
                    <a:pt x="72" y="0"/>
                    <a:pt x="0" y="84"/>
                    <a:pt x="0" y="167"/>
                  </a:cubicBezTo>
                  <a:cubicBezTo>
                    <a:pt x="0" y="262"/>
                    <a:pt x="72" y="334"/>
                    <a:pt x="155" y="334"/>
                  </a:cubicBezTo>
                  <a:cubicBezTo>
                    <a:pt x="250" y="334"/>
                    <a:pt x="322" y="262"/>
                    <a:pt x="322" y="167"/>
                  </a:cubicBezTo>
                  <a:cubicBezTo>
                    <a:pt x="322" y="84"/>
                    <a:pt x="250" y="0"/>
                    <a:pt x="15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3579;p148">
              <a:extLst>
                <a:ext uri="{FF2B5EF4-FFF2-40B4-BE49-F238E27FC236}">
                  <a16:creationId xmlns:a16="http://schemas.microsoft.com/office/drawing/2014/main" id="{960FD7BF-99E9-691D-F373-B95A23DAA594}"/>
                </a:ext>
              </a:extLst>
            </p:cNvPr>
            <p:cNvSpPr/>
            <p:nvPr/>
          </p:nvSpPr>
          <p:spPr>
            <a:xfrm>
              <a:off x="2810958" y="4563676"/>
              <a:ext cx="353145" cy="72120"/>
            </a:xfrm>
            <a:custGeom>
              <a:avLst/>
              <a:gdLst/>
              <a:ahLst/>
              <a:cxnLst/>
              <a:rect l="l" t="t" r="r" b="b"/>
              <a:pathLst>
                <a:path w="11086" h="2264" extrusionOk="0">
                  <a:moveTo>
                    <a:pt x="418" y="1"/>
                  </a:moveTo>
                  <a:cubicBezTo>
                    <a:pt x="179" y="1"/>
                    <a:pt x="1" y="191"/>
                    <a:pt x="1" y="418"/>
                  </a:cubicBezTo>
                  <a:lnTo>
                    <a:pt x="1" y="1846"/>
                  </a:lnTo>
                  <a:cubicBezTo>
                    <a:pt x="1" y="2085"/>
                    <a:pt x="191" y="2263"/>
                    <a:pt x="418" y="2263"/>
                  </a:cubicBezTo>
                  <a:lnTo>
                    <a:pt x="8442" y="2263"/>
                  </a:lnTo>
                  <a:cubicBezTo>
                    <a:pt x="8526" y="2263"/>
                    <a:pt x="8597" y="2192"/>
                    <a:pt x="8597" y="2096"/>
                  </a:cubicBezTo>
                  <a:cubicBezTo>
                    <a:pt x="8597" y="2013"/>
                    <a:pt x="8526" y="1930"/>
                    <a:pt x="8442" y="1930"/>
                  </a:cubicBezTo>
                  <a:lnTo>
                    <a:pt x="418" y="1930"/>
                  </a:lnTo>
                  <a:cubicBezTo>
                    <a:pt x="370" y="1930"/>
                    <a:pt x="322" y="1894"/>
                    <a:pt x="322" y="1846"/>
                  </a:cubicBezTo>
                  <a:lnTo>
                    <a:pt x="322" y="418"/>
                  </a:lnTo>
                  <a:cubicBezTo>
                    <a:pt x="322" y="370"/>
                    <a:pt x="370" y="322"/>
                    <a:pt x="418" y="322"/>
                  </a:cubicBezTo>
                  <a:lnTo>
                    <a:pt x="1037" y="322"/>
                  </a:lnTo>
                  <a:lnTo>
                    <a:pt x="1037" y="584"/>
                  </a:lnTo>
                  <a:cubicBezTo>
                    <a:pt x="1037" y="668"/>
                    <a:pt x="1120" y="739"/>
                    <a:pt x="1203" y="739"/>
                  </a:cubicBezTo>
                  <a:cubicBezTo>
                    <a:pt x="1299" y="739"/>
                    <a:pt x="1370" y="668"/>
                    <a:pt x="1370" y="584"/>
                  </a:cubicBezTo>
                  <a:lnTo>
                    <a:pt x="1370" y="322"/>
                  </a:lnTo>
                  <a:lnTo>
                    <a:pt x="1834" y="322"/>
                  </a:lnTo>
                  <a:lnTo>
                    <a:pt x="1834" y="584"/>
                  </a:lnTo>
                  <a:cubicBezTo>
                    <a:pt x="1834" y="668"/>
                    <a:pt x="1906" y="739"/>
                    <a:pt x="1989" y="739"/>
                  </a:cubicBezTo>
                  <a:cubicBezTo>
                    <a:pt x="2084" y="739"/>
                    <a:pt x="2156" y="668"/>
                    <a:pt x="2156" y="584"/>
                  </a:cubicBezTo>
                  <a:lnTo>
                    <a:pt x="2156" y="322"/>
                  </a:lnTo>
                  <a:lnTo>
                    <a:pt x="2620" y="322"/>
                  </a:lnTo>
                  <a:lnTo>
                    <a:pt x="2620" y="584"/>
                  </a:lnTo>
                  <a:cubicBezTo>
                    <a:pt x="2620" y="668"/>
                    <a:pt x="2692" y="739"/>
                    <a:pt x="2787" y="739"/>
                  </a:cubicBezTo>
                  <a:cubicBezTo>
                    <a:pt x="2870" y="739"/>
                    <a:pt x="2942" y="668"/>
                    <a:pt x="2942" y="584"/>
                  </a:cubicBezTo>
                  <a:lnTo>
                    <a:pt x="2942" y="322"/>
                  </a:lnTo>
                  <a:lnTo>
                    <a:pt x="3406" y="322"/>
                  </a:lnTo>
                  <a:lnTo>
                    <a:pt x="3406" y="584"/>
                  </a:lnTo>
                  <a:cubicBezTo>
                    <a:pt x="3406" y="668"/>
                    <a:pt x="3477" y="739"/>
                    <a:pt x="3573" y="739"/>
                  </a:cubicBezTo>
                  <a:cubicBezTo>
                    <a:pt x="3656" y="739"/>
                    <a:pt x="3739" y="668"/>
                    <a:pt x="3739" y="584"/>
                  </a:cubicBezTo>
                  <a:lnTo>
                    <a:pt x="3739" y="322"/>
                  </a:lnTo>
                  <a:lnTo>
                    <a:pt x="4192" y="322"/>
                  </a:lnTo>
                  <a:lnTo>
                    <a:pt x="4192" y="584"/>
                  </a:lnTo>
                  <a:cubicBezTo>
                    <a:pt x="4192" y="668"/>
                    <a:pt x="4275" y="739"/>
                    <a:pt x="4358" y="739"/>
                  </a:cubicBezTo>
                  <a:cubicBezTo>
                    <a:pt x="4454" y="739"/>
                    <a:pt x="4525" y="668"/>
                    <a:pt x="4525" y="584"/>
                  </a:cubicBezTo>
                  <a:lnTo>
                    <a:pt x="4525" y="322"/>
                  </a:lnTo>
                  <a:lnTo>
                    <a:pt x="4990" y="322"/>
                  </a:lnTo>
                  <a:lnTo>
                    <a:pt x="4990" y="584"/>
                  </a:lnTo>
                  <a:cubicBezTo>
                    <a:pt x="4990" y="668"/>
                    <a:pt x="5061" y="739"/>
                    <a:pt x="5144" y="739"/>
                  </a:cubicBezTo>
                  <a:cubicBezTo>
                    <a:pt x="5240" y="739"/>
                    <a:pt x="5311" y="668"/>
                    <a:pt x="5311" y="584"/>
                  </a:cubicBezTo>
                  <a:lnTo>
                    <a:pt x="5311" y="322"/>
                  </a:lnTo>
                  <a:lnTo>
                    <a:pt x="5775" y="322"/>
                  </a:lnTo>
                  <a:lnTo>
                    <a:pt x="5775" y="584"/>
                  </a:lnTo>
                  <a:cubicBezTo>
                    <a:pt x="5775" y="668"/>
                    <a:pt x="5847" y="739"/>
                    <a:pt x="5942" y="739"/>
                  </a:cubicBezTo>
                  <a:cubicBezTo>
                    <a:pt x="6025" y="739"/>
                    <a:pt x="6097" y="668"/>
                    <a:pt x="6097" y="584"/>
                  </a:cubicBezTo>
                  <a:lnTo>
                    <a:pt x="6097" y="322"/>
                  </a:lnTo>
                  <a:lnTo>
                    <a:pt x="6561" y="322"/>
                  </a:lnTo>
                  <a:lnTo>
                    <a:pt x="6561" y="584"/>
                  </a:lnTo>
                  <a:cubicBezTo>
                    <a:pt x="6561" y="668"/>
                    <a:pt x="6633" y="739"/>
                    <a:pt x="6728" y="739"/>
                  </a:cubicBezTo>
                  <a:cubicBezTo>
                    <a:pt x="6811" y="739"/>
                    <a:pt x="6895" y="668"/>
                    <a:pt x="6895" y="584"/>
                  </a:cubicBezTo>
                  <a:lnTo>
                    <a:pt x="6895" y="322"/>
                  </a:lnTo>
                  <a:lnTo>
                    <a:pt x="7347" y="322"/>
                  </a:lnTo>
                  <a:lnTo>
                    <a:pt x="7347" y="584"/>
                  </a:lnTo>
                  <a:cubicBezTo>
                    <a:pt x="7347" y="668"/>
                    <a:pt x="7430" y="739"/>
                    <a:pt x="7514" y="739"/>
                  </a:cubicBezTo>
                  <a:cubicBezTo>
                    <a:pt x="7609" y="739"/>
                    <a:pt x="7680" y="668"/>
                    <a:pt x="7680" y="584"/>
                  </a:cubicBezTo>
                  <a:lnTo>
                    <a:pt x="7680" y="322"/>
                  </a:lnTo>
                  <a:lnTo>
                    <a:pt x="8145" y="322"/>
                  </a:lnTo>
                  <a:lnTo>
                    <a:pt x="8145" y="584"/>
                  </a:lnTo>
                  <a:cubicBezTo>
                    <a:pt x="8145" y="668"/>
                    <a:pt x="8216" y="739"/>
                    <a:pt x="8299" y="739"/>
                  </a:cubicBezTo>
                  <a:cubicBezTo>
                    <a:pt x="8395" y="739"/>
                    <a:pt x="8466" y="668"/>
                    <a:pt x="8466" y="584"/>
                  </a:cubicBezTo>
                  <a:lnTo>
                    <a:pt x="8466" y="322"/>
                  </a:lnTo>
                  <a:lnTo>
                    <a:pt x="8930" y="322"/>
                  </a:lnTo>
                  <a:lnTo>
                    <a:pt x="8930" y="584"/>
                  </a:lnTo>
                  <a:cubicBezTo>
                    <a:pt x="8930" y="668"/>
                    <a:pt x="9002" y="739"/>
                    <a:pt x="9097" y="739"/>
                  </a:cubicBezTo>
                  <a:cubicBezTo>
                    <a:pt x="9181" y="739"/>
                    <a:pt x="9252" y="668"/>
                    <a:pt x="9252" y="584"/>
                  </a:cubicBezTo>
                  <a:lnTo>
                    <a:pt x="9252" y="322"/>
                  </a:lnTo>
                  <a:lnTo>
                    <a:pt x="9716" y="322"/>
                  </a:lnTo>
                  <a:lnTo>
                    <a:pt x="9716" y="584"/>
                  </a:lnTo>
                  <a:cubicBezTo>
                    <a:pt x="9716" y="668"/>
                    <a:pt x="9788" y="739"/>
                    <a:pt x="9883" y="739"/>
                  </a:cubicBezTo>
                  <a:cubicBezTo>
                    <a:pt x="9966" y="739"/>
                    <a:pt x="10050" y="668"/>
                    <a:pt x="10050" y="584"/>
                  </a:cubicBezTo>
                  <a:lnTo>
                    <a:pt x="10050" y="322"/>
                  </a:lnTo>
                  <a:lnTo>
                    <a:pt x="10669" y="322"/>
                  </a:lnTo>
                  <a:cubicBezTo>
                    <a:pt x="10716" y="322"/>
                    <a:pt x="10764" y="370"/>
                    <a:pt x="10764" y="418"/>
                  </a:cubicBezTo>
                  <a:lnTo>
                    <a:pt x="10764" y="1846"/>
                  </a:lnTo>
                  <a:cubicBezTo>
                    <a:pt x="10764" y="1894"/>
                    <a:pt x="10716" y="1930"/>
                    <a:pt x="10669" y="1930"/>
                  </a:cubicBezTo>
                  <a:lnTo>
                    <a:pt x="9192" y="1930"/>
                  </a:lnTo>
                  <a:cubicBezTo>
                    <a:pt x="9109" y="1930"/>
                    <a:pt x="9038" y="2013"/>
                    <a:pt x="9038" y="2096"/>
                  </a:cubicBezTo>
                  <a:cubicBezTo>
                    <a:pt x="9038" y="2192"/>
                    <a:pt x="9109" y="2263"/>
                    <a:pt x="9192" y="2263"/>
                  </a:cubicBezTo>
                  <a:lnTo>
                    <a:pt x="10669" y="2263"/>
                  </a:lnTo>
                  <a:cubicBezTo>
                    <a:pt x="10907" y="2263"/>
                    <a:pt x="11086" y="2073"/>
                    <a:pt x="11086" y="1846"/>
                  </a:cubicBezTo>
                  <a:lnTo>
                    <a:pt x="11086" y="418"/>
                  </a:lnTo>
                  <a:cubicBezTo>
                    <a:pt x="11062" y="191"/>
                    <a:pt x="10883" y="1"/>
                    <a:pt x="1064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027610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3" name="Google Shape;1243;p66"/>
          <p:cNvPicPr preferRelativeResize="0"/>
          <p:nvPr/>
        </p:nvPicPr>
        <p:blipFill rotWithShape="1">
          <a:blip r:embed="rId3"/>
          <a:srcRect l="10498" t="5210" r="35346" b="-5210"/>
          <a:stretch/>
        </p:blipFill>
        <p:spPr>
          <a:xfrm>
            <a:off x="5722806" y="426698"/>
            <a:ext cx="3300744" cy="4606646"/>
          </a:xfrm>
          <a:prstGeom prst="snip2DiagRect">
            <a:avLst>
              <a:gd name="adj1" fmla="val 0"/>
              <a:gd name="adj2" fmla="val 37601"/>
            </a:avLst>
          </a:prstGeom>
          <a:noFill/>
          <a:ln w="1143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244" name="Google Shape;1244;p66"/>
          <p:cNvSpPr txBox="1">
            <a:spLocks noGrp="1"/>
          </p:cNvSpPr>
          <p:nvPr>
            <p:ph type="title" idx="7"/>
          </p:nvPr>
        </p:nvSpPr>
        <p:spPr>
          <a:xfrm>
            <a:off x="120450" y="474312"/>
            <a:ext cx="77934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  <a:tabLst>
                <a:tab pos="830580" algn="l"/>
              </a:tabLst>
            </a:pPr>
            <a:r>
              <a:rPr lang="en-IN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7.Diploma in hotel management &amp; catering technology: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2E58DE-7BF2-7C0F-5B28-38159E7635F3}"/>
              </a:ext>
            </a:extLst>
          </p:cNvPr>
          <p:cNvSpPr txBox="1"/>
          <p:nvPr/>
        </p:nvSpPr>
        <p:spPr>
          <a:xfrm>
            <a:off x="164396" y="1094626"/>
            <a:ext cx="5125332" cy="292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  <a:tabLst>
                <a:tab pos="830580" algn="l"/>
              </a:tabLst>
            </a:pPr>
            <a:r>
              <a:rPr lang="en-IN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Institutions: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830580" algn="l"/>
              </a:tabLst>
            </a:pPr>
            <a:r>
              <a:rPr lang="en-IN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Institute of Hotel Management, Catering Technology and Applied Nutrition (IHMCTAN)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830580" algn="l"/>
              </a:tabLst>
            </a:pPr>
            <a:r>
              <a:rPr lang="en-IN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Oberoi Centre of Learning and Development (OCLD)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830580" algn="l"/>
              </a:tabLst>
            </a:pPr>
            <a:r>
              <a:rPr lang="en-IN" sz="1800" kern="1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Welcomegroup</a:t>
            </a:r>
            <a:r>
              <a:rPr lang="en-IN" sz="180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N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Graduate School of Hotel Administration (WGSHA)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830580" algn="l"/>
              </a:tabLst>
            </a:pPr>
            <a:r>
              <a:rPr lang="en-IN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International Institute of Hotel Management (IIHM)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830580" algn="l"/>
              </a:tabLst>
            </a:pPr>
            <a:endParaRPr lang="en-IN" sz="16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FB37514-72EA-8ED9-FD42-9206A78A631A}"/>
              </a:ext>
            </a:extLst>
          </p:cNvPr>
          <p:cNvSpPr txBox="1"/>
          <p:nvPr/>
        </p:nvSpPr>
        <p:spPr>
          <a:xfrm>
            <a:off x="380935" y="3987325"/>
            <a:ext cx="5125332" cy="805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20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Salary:</a:t>
            </a: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830580" algn="l"/>
              </a:tabLst>
            </a:pPr>
            <a:r>
              <a:rPr lang="en-IN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INR 2 – 8 lakhs per annum.</a:t>
            </a:r>
            <a:endParaRPr lang="en-IN" sz="1800" b="1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48990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3" name="Google Shape;1243;p66"/>
          <p:cNvPicPr preferRelativeResize="0"/>
          <p:nvPr/>
        </p:nvPicPr>
        <p:blipFill>
          <a:blip r:embed="rId3"/>
          <a:srcRect l="26104" r="26104"/>
          <a:stretch/>
        </p:blipFill>
        <p:spPr>
          <a:xfrm>
            <a:off x="5722806" y="426698"/>
            <a:ext cx="3300744" cy="4606646"/>
          </a:xfrm>
          <a:prstGeom prst="snip2DiagRect">
            <a:avLst>
              <a:gd name="adj1" fmla="val 0"/>
              <a:gd name="adj2" fmla="val 37601"/>
            </a:avLst>
          </a:prstGeom>
          <a:noFill/>
          <a:ln w="1143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244" name="Google Shape;1244;p66"/>
          <p:cNvSpPr txBox="1">
            <a:spLocks noGrp="1"/>
          </p:cNvSpPr>
          <p:nvPr>
            <p:ph type="title" idx="7"/>
          </p:nvPr>
        </p:nvSpPr>
        <p:spPr>
          <a:xfrm>
            <a:off x="120450" y="474312"/>
            <a:ext cx="77934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  <a:tabLst>
                <a:tab pos="830580" algn="l"/>
              </a:tabLst>
            </a:pPr>
            <a:r>
              <a:rPr lang="en-IN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7.Diploma in hotel management &amp; catering technology: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2E58DE-7BF2-7C0F-5B28-38159E7635F3}"/>
              </a:ext>
            </a:extLst>
          </p:cNvPr>
          <p:cNvSpPr txBox="1"/>
          <p:nvPr/>
        </p:nvSpPr>
        <p:spPr>
          <a:xfrm>
            <a:off x="120450" y="1010436"/>
            <a:ext cx="5304990" cy="36515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  <a:tabLst>
                <a:tab pos="830580" algn="l"/>
              </a:tabLst>
            </a:pPr>
            <a:r>
              <a:rPr lang="en-IN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Types of Positions in Job :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830580" algn="l"/>
              </a:tabLst>
            </a:pPr>
            <a:r>
              <a:rPr lang="en-IN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Hotel Manager: INR 3,00,000 to INR 10,00,000 per annum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830580" algn="l"/>
              </a:tabLst>
            </a:pPr>
            <a:r>
              <a:rPr lang="en-IN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Food and Beverage Manager: INR 2,00,000 to INR 8,00,000 per annum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830580" algn="l"/>
              </a:tabLst>
            </a:pPr>
            <a:r>
              <a:rPr lang="en-IN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Catering Manager: INR 2,50,000 to INR 7,00,000 per annum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830580" algn="l"/>
              </a:tabLst>
            </a:pPr>
            <a:r>
              <a:rPr lang="en-IN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Chef: INR 2,00,000 to INR 8,00,000 per annum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830580" algn="l"/>
              </a:tabLst>
            </a:pPr>
            <a:r>
              <a:rPr lang="en-IN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Event Manager: INR 3,00,000 to INR 8,00,000 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830580" algn="l"/>
              </a:tabLst>
            </a:pPr>
            <a:r>
              <a:rPr lang="en-IN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Front Office Manager: INR 2,50,000 to INR 6,00,000</a:t>
            </a:r>
            <a:endParaRPr lang="en-IN" sz="16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22408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3" name="Google Shape;1243;p66"/>
          <p:cNvPicPr preferRelativeResize="0"/>
          <p:nvPr/>
        </p:nvPicPr>
        <p:blipFill>
          <a:blip r:embed="rId3"/>
          <a:srcRect l="987" r="987"/>
          <a:stretch/>
        </p:blipFill>
        <p:spPr>
          <a:xfrm>
            <a:off x="5503350" y="123275"/>
            <a:ext cx="3520200" cy="4896900"/>
          </a:xfrm>
          <a:prstGeom prst="snip2DiagRect">
            <a:avLst>
              <a:gd name="adj1" fmla="val 0"/>
              <a:gd name="adj2" fmla="val 37601"/>
            </a:avLst>
          </a:prstGeom>
          <a:noFill/>
          <a:ln w="1143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244" name="Google Shape;1244;p66"/>
          <p:cNvSpPr txBox="1">
            <a:spLocks noGrp="1"/>
          </p:cNvSpPr>
          <p:nvPr>
            <p:ph type="title" idx="7"/>
          </p:nvPr>
        </p:nvSpPr>
        <p:spPr>
          <a:xfrm>
            <a:off x="556354" y="494078"/>
            <a:ext cx="77934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  <a:tabLst>
                <a:tab pos="830580" algn="l"/>
              </a:tabLst>
            </a:pP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8.Fashion Designing</a:t>
            </a:r>
            <a:r>
              <a:rPr lang="en-IN" sz="2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endParaRPr lang="en-IN" sz="2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2E58DE-7BF2-7C0F-5B28-38159E7635F3}"/>
              </a:ext>
            </a:extLst>
          </p:cNvPr>
          <p:cNvSpPr txBox="1"/>
          <p:nvPr/>
        </p:nvSpPr>
        <p:spPr>
          <a:xfrm>
            <a:off x="359664" y="1066778"/>
            <a:ext cx="4572000" cy="23521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830580" algn="l"/>
              </a:tabLst>
            </a:pPr>
            <a:r>
              <a:rPr lang="en-I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Fashion designers create new styles, designs, and patterns for clothing, accessories, and footwear 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830580" algn="l"/>
              </a:tabLst>
            </a:pPr>
            <a:r>
              <a:rPr lang="en-IN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They use their creative abilities to design clothing that is both functional and aesthetically pleasing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830580" algn="l"/>
              </a:tabLst>
            </a:pPr>
            <a:endParaRPr lang="en-IN" sz="18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FB37514-72EA-8ED9-FD42-9206A78A631A}"/>
              </a:ext>
            </a:extLst>
          </p:cNvPr>
          <p:cNvSpPr txBox="1"/>
          <p:nvPr/>
        </p:nvSpPr>
        <p:spPr>
          <a:xfrm>
            <a:off x="539636" y="3321626"/>
            <a:ext cx="4846320" cy="14683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  <a:tabLst>
                <a:tab pos="830580" algn="l"/>
              </a:tabLst>
            </a:pPr>
            <a:r>
              <a:rPr lang="en-IN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Exam Required: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830580" algn="l"/>
              </a:tabLst>
            </a:pPr>
            <a:r>
              <a:rPr lang="en-IN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There are no specific exams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830580" algn="l"/>
              </a:tabLst>
            </a:pPr>
            <a:r>
              <a:rPr lang="en-I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candidates to clear an entrance exam or submit a portfolio of their work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24778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4" name="Google Shape;4494;p128"/>
          <p:cNvSpPr/>
          <p:nvPr/>
        </p:nvSpPr>
        <p:spPr>
          <a:xfrm>
            <a:off x="0" y="351504"/>
            <a:ext cx="6642900" cy="572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495" name="Google Shape;4495;p128"/>
          <p:cNvSpPr txBox="1">
            <a:spLocks noGrp="1"/>
          </p:cNvSpPr>
          <p:nvPr>
            <p:ph type="title" idx="9"/>
          </p:nvPr>
        </p:nvSpPr>
        <p:spPr>
          <a:xfrm>
            <a:off x="675300" y="765222"/>
            <a:ext cx="77934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8.Fashion Designing:</a:t>
            </a:r>
            <a:br>
              <a:rPr lang="en-IN" dirty="0"/>
            </a:br>
            <a:r>
              <a:rPr lang="en-IN" sz="2800" b="1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br>
              <a:rPr lang="en-IN" sz="28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dirty="0"/>
          </a:p>
        </p:txBody>
      </p:sp>
      <p:pic>
        <p:nvPicPr>
          <p:cNvPr id="4504" name="Google Shape;4504;p128"/>
          <p:cNvPicPr preferRelativeResize="0"/>
          <p:nvPr/>
        </p:nvPicPr>
        <p:blipFill>
          <a:blip r:embed="rId3"/>
          <a:srcRect l="2959" r="2959"/>
          <a:stretch/>
        </p:blipFill>
        <p:spPr>
          <a:xfrm>
            <a:off x="3937826" y="1842138"/>
            <a:ext cx="2348850" cy="1729114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9BCD150-188E-1C2F-3FDA-B07E89C46395}"/>
              </a:ext>
            </a:extLst>
          </p:cNvPr>
          <p:cNvSpPr txBox="1"/>
          <p:nvPr/>
        </p:nvSpPr>
        <p:spPr>
          <a:xfrm>
            <a:off x="231347" y="1070761"/>
            <a:ext cx="3706479" cy="28053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  <a:tabLst>
                <a:tab pos="830580" algn="l"/>
              </a:tabLst>
            </a:pPr>
            <a:r>
              <a:rPr lang="en-IN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Institutions: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830580" algn="l"/>
              </a:tabLst>
            </a:pPr>
            <a:r>
              <a:rPr lang="en-IN" sz="16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National Institute of Fashion Technology (NIFT)</a:t>
            </a:r>
            <a:endParaRPr lang="en-IN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830580" algn="l"/>
              </a:tabLst>
            </a:pPr>
            <a:r>
              <a:rPr lang="en-IN" sz="16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Pearl Academy</a:t>
            </a:r>
            <a:endParaRPr lang="en-IN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830580" algn="l"/>
              </a:tabLst>
            </a:pPr>
            <a:r>
              <a:rPr lang="en-IN" sz="16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JD Institute of Fashion Technology</a:t>
            </a:r>
            <a:endParaRPr lang="en-IN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830580" algn="l"/>
              </a:tabLst>
            </a:pPr>
            <a:r>
              <a:rPr lang="en-IN" sz="16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Vogue Institute of Fashion Technology</a:t>
            </a:r>
            <a:endParaRPr lang="en-IN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830580" algn="l"/>
              </a:tabLst>
            </a:pPr>
            <a:r>
              <a:rPr lang="en-IN" sz="16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INIFD</a:t>
            </a:r>
            <a:endParaRPr lang="en-IN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1B24177-364D-38E7-29B2-3D8EAFCE6C44}"/>
              </a:ext>
            </a:extLst>
          </p:cNvPr>
          <p:cNvSpPr txBox="1"/>
          <p:nvPr/>
        </p:nvSpPr>
        <p:spPr>
          <a:xfrm>
            <a:off x="6794583" y="341952"/>
            <a:ext cx="2118070" cy="44894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  <a:tabLst>
                <a:tab pos="830580" algn="l"/>
              </a:tabLst>
            </a:pPr>
            <a:r>
              <a:rPr lang="en-IN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Jobs Offered :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830580" algn="l"/>
              </a:tabLst>
            </a:pPr>
            <a:r>
              <a:rPr lang="en-IN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Fashion Designer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830580" algn="l"/>
              </a:tabLst>
            </a:pPr>
            <a:r>
              <a:rPr lang="en-IN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Fashion Illustrator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830580" algn="l"/>
              </a:tabLst>
            </a:pPr>
            <a:r>
              <a:rPr lang="en-IN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Fashion Stylist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830580" algn="l"/>
              </a:tabLst>
            </a:pPr>
            <a:r>
              <a:rPr lang="en-IN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Textile Designer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830580" algn="l"/>
              </a:tabLst>
            </a:pPr>
            <a:r>
              <a:rPr lang="en-IN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Fashion Merchandiser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830580" algn="l"/>
              </a:tabLst>
            </a:pPr>
            <a:r>
              <a:rPr lang="en-IN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Production Manager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830580" algn="l"/>
              </a:tabLst>
            </a:pPr>
            <a:r>
              <a:rPr lang="en-IN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Quality Control Manager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830580" algn="l"/>
              </a:tabLst>
            </a:pPr>
            <a:r>
              <a:rPr lang="en-IN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Fashion Coordinator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IN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62CEB9D-BDEE-935B-1966-F56D8079C85F}"/>
              </a:ext>
            </a:extLst>
          </p:cNvPr>
          <p:cNvSpPr txBox="1"/>
          <p:nvPr/>
        </p:nvSpPr>
        <p:spPr>
          <a:xfrm>
            <a:off x="1027733" y="3838353"/>
            <a:ext cx="2769450" cy="805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20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Salary:</a:t>
            </a: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830580" algn="l"/>
              </a:tabLst>
            </a:pPr>
            <a:r>
              <a:rPr lang="en-IN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INR 6-7 lakhs per annum.</a:t>
            </a:r>
            <a:endParaRPr lang="en-IN" sz="1800" b="1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8304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4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3" name="Google Shape;1243;p66"/>
          <p:cNvPicPr preferRelativeResize="0"/>
          <p:nvPr/>
        </p:nvPicPr>
        <p:blipFill>
          <a:blip r:embed="rId3"/>
          <a:srcRect l="23077" r="23077"/>
          <a:stretch/>
        </p:blipFill>
        <p:spPr>
          <a:xfrm>
            <a:off x="5503350" y="123275"/>
            <a:ext cx="3520200" cy="4896900"/>
          </a:xfrm>
          <a:prstGeom prst="snip2DiagRect">
            <a:avLst>
              <a:gd name="adj1" fmla="val 0"/>
              <a:gd name="adj2" fmla="val 37601"/>
            </a:avLst>
          </a:prstGeom>
          <a:noFill/>
          <a:ln w="1143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244" name="Google Shape;1244;p66"/>
          <p:cNvSpPr txBox="1">
            <a:spLocks noGrp="1"/>
          </p:cNvSpPr>
          <p:nvPr>
            <p:ph type="title" idx="7"/>
          </p:nvPr>
        </p:nvSpPr>
        <p:spPr>
          <a:xfrm>
            <a:off x="214978" y="474312"/>
            <a:ext cx="77934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  <a:tabLst>
                <a:tab pos="830580" algn="l"/>
              </a:tabLst>
            </a:pPr>
            <a:r>
              <a:rPr lang="en-IN" sz="20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9.Certification Course in Event Management</a:t>
            </a:r>
            <a:r>
              <a:rPr lang="en-IN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2E58DE-7BF2-7C0F-5B28-38159E7635F3}"/>
              </a:ext>
            </a:extLst>
          </p:cNvPr>
          <p:cNvSpPr txBox="1"/>
          <p:nvPr/>
        </p:nvSpPr>
        <p:spPr>
          <a:xfrm>
            <a:off x="310896" y="1188781"/>
            <a:ext cx="4572000" cy="16260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  <a:tabLst>
                <a:tab pos="830580" algn="l"/>
              </a:tabLst>
            </a:pPr>
            <a:r>
              <a:rPr lang="en-IN" sz="1800" dirty="0">
                <a:latin typeface="Times New Roman" panose="02020603050405020304" pitchFamily="18" charset="0"/>
                <a:ea typeface="Calibri" panose="020F0502020204030204" pitchFamily="34" charset="0"/>
              </a:rPr>
              <a:t>E</a:t>
            </a:r>
            <a:r>
              <a:rPr lang="en-I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vent management typically covers topics such as event planning, event marketing, vendor management, budgeting, risk management, and project management. </a:t>
            </a: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830580" algn="l"/>
              </a:tabLst>
            </a:pPr>
            <a:endParaRPr lang="en-IN" sz="16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FB37514-72EA-8ED9-FD42-9206A78A631A}"/>
              </a:ext>
            </a:extLst>
          </p:cNvPr>
          <p:cNvSpPr txBox="1"/>
          <p:nvPr/>
        </p:nvSpPr>
        <p:spPr>
          <a:xfrm>
            <a:off x="310896" y="2571725"/>
            <a:ext cx="4846320" cy="1171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  <a:tabLst>
                <a:tab pos="830580" algn="l"/>
              </a:tabLst>
            </a:pPr>
            <a:r>
              <a:rPr lang="en-IN" sz="1800" b="1" kern="1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Exam Required:</a:t>
            </a:r>
            <a:endParaRPr lang="en-IN" sz="1800" kern="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830580" algn="l"/>
              </a:tabLst>
            </a:pPr>
            <a:r>
              <a:rPr lang="en-IN" sz="1800" kern="1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There is no specific exam required </a:t>
            </a: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830580" algn="l"/>
              </a:tabLst>
            </a:pPr>
            <a:r>
              <a:rPr lang="en-IN" sz="1800" kern="1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11395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4BA8DD3-857A-F3F5-5AC9-7C4FA1BBC1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504981"/>
            <a:ext cx="6977446" cy="4011618"/>
          </a:xfrm>
          <a:prstGeom prst="rect">
            <a:avLst/>
          </a:prstGeom>
          <a:effectLst>
            <a:softEdge rad="88900"/>
          </a:effectLst>
          <a:scene3d>
            <a:camera prst="orthographicFront"/>
            <a:lightRig rig="threePt" dir="t"/>
          </a:scene3d>
          <a:sp3d>
            <a:bevelT/>
          </a:sp3d>
        </p:spPr>
      </p:pic>
    </p:spTree>
    <p:extLst>
      <p:ext uri="{BB962C8B-B14F-4D97-AF65-F5344CB8AC3E}">
        <p14:creationId xmlns:p14="http://schemas.microsoft.com/office/powerpoint/2010/main" val="8366356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3" name="Google Shape;1243;p66"/>
          <p:cNvPicPr preferRelativeResize="0"/>
          <p:nvPr/>
        </p:nvPicPr>
        <p:blipFill rotWithShape="1">
          <a:blip r:embed="rId3"/>
          <a:srcRect l="19972" t="-1" r="32190" b="1"/>
          <a:stretch/>
        </p:blipFill>
        <p:spPr>
          <a:xfrm>
            <a:off x="5503350" y="123275"/>
            <a:ext cx="3520200" cy="4896900"/>
          </a:xfrm>
          <a:prstGeom prst="snip2DiagRect">
            <a:avLst>
              <a:gd name="adj1" fmla="val 0"/>
              <a:gd name="adj2" fmla="val 37601"/>
            </a:avLst>
          </a:prstGeom>
          <a:noFill/>
          <a:ln w="1143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244" name="Google Shape;1244;p66"/>
          <p:cNvSpPr txBox="1">
            <a:spLocks noGrp="1"/>
          </p:cNvSpPr>
          <p:nvPr>
            <p:ph type="title" idx="7"/>
          </p:nvPr>
        </p:nvSpPr>
        <p:spPr>
          <a:xfrm>
            <a:off x="-684182" y="474312"/>
            <a:ext cx="77934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  <a:tabLst>
                <a:tab pos="830580" algn="l"/>
              </a:tabLst>
            </a:pPr>
            <a:r>
              <a:rPr lang="en-IN" sz="20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9.Certification Course in Event Management</a:t>
            </a:r>
            <a:r>
              <a:rPr lang="en-IN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A66EE5-7C29-5844-937B-A8A48CE38F6C}"/>
              </a:ext>
            </a:extLst>
          </p:cNvPr>
          <p:cNvSpPr txBox="1"/>
          <p:nvPr/>
        </p:nvSpPr>
        <p:spPr>
          <a:xfrm>
            <a:off x="214978" y="1151501"/>
            <a:ext cx="5288372" cy="3360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  <a:tabLst>
                <a:tab pos="830580" algn="l"/>
              </a:tabLst>
            </a:pPr>
            <a:r>
              <a:rPr lang="en-IN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Institutions and Fee Structure: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830580" algn="l"/>
              </a:tabLst>
            </a:pPr>
            <a:r>
              <a:rPr lang="en-IN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Some institutions offering certification courses in event management in India are: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830580" algn="l"/>
              </a:tabLst>
            </a:pPr>
            <a:r>
              <a:rPr lang="en-IN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National Academy of Event Management and Development (NAEMD)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830580" algn="l"/>
              </a:tabLst>
            </a:pPr>
            <a:r>
              <a:rPr lang="en-IN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International Institute of Event Management (IIEM)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830580" algn="l"/>
              </a:tabLst>
            </a:pPr>
            <a:r>
              <a:rPr lang="en-IN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Event Management Development Institute (EMDI)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830580" algn="l"/>
              </a:tabLst>
            </a:pPr>
            <a:r>
              <a:rPr lang="en-IN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Indian Institute of Event Management (IIEM)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830580" algn="l"/>
              </a:tabLst>
            </a:pPr>
            <a:r>
              <a:rPr lang="en-IN" sz="1800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IN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enerally ranges from INR 50,000 to INR 1,00,000.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10742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4" name="Google Shape;4494;p128"/>
          <p:cNvSpPr/>
          <p:nvPr/>
        </p:nvSpPr>
        <p:spPr>
          <a:xfrm>
            <a:off x="0" y="423753"/>
            <a:ext cx="6642900" cy="572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495" name="Google Shape;4495;p128"/>
          <p:cNvSpPr txBox="1">
            <a:spLocks noGrp="1"/>
          </p:cNvSpPr>
          <p:nvPr>
            <p:ph type="title" idx="9"/>
          </p:nvPr>
        </p:nvSpPr>
        <p:spPr>
          <a:xfrm>
            <a:off x="0" y="679650"/>
            <a:ext cx="77934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IN" sz="2800" b="1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9.Certification Course in Event Management</a:t>
            </a:r>
            <a:r>
              <a:rPr lang="en-IN" sz="2400" b="1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br>
              <a:rPr lang="en-IN" sz="28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dirty="0"/>
          </a:p>
        </p:txBody>
      </p:sp>
      <p:pic>
        <p:nvPicPr>
          <p:cNvPr id="4504" name="Google Shape;4504;p128"/>
          <p:cNvPicPr preferRelativeResize="0"/>
          <p:nvPr/>
        </p:nvPicPr>
        <p:blipFill rotWithShape="1">
          <a:blip r:embed="rId3"/>
          <a:srcRect l="-2805" t="15157" r="2805" b="30049"/>
          <a:stretch/>
        </p:blipFill>
        <p:spPr>
          <a:xfrm>
            <a:off x="5548385" y="1113693"/>
            <a:ext cx="3147826" cy="2140047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84B5754-0292-B818-1F9F-FDD0832C34D1}"/>
              </a:ext>
            </a:extLst>
          </p:cNvPr>
          <p:cNvSpPr txBox="1"/>
          <p:nvPr/>
        </p:nvSpPr>
        <p:spPr>
          <a:xfrm>
            <a:off x="976385" y="1199037"/>
            <a:ext cx="4572000" cy="27678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  <a:tabLst>
                <a:tab pos="830580" algn="l"/>
              </a:tabLst>
            </a:pPr>
            <a:r>
              <a:rPr lang="en-IN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Jobs Offered in Market and Salary</a:t>
            </a:r>
            <a:r>
              <a:rPr lang="en-IN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830580" algn="l"/>
              </a:tabLst>
            </a:pPr>
            <a:r>
              <a:rPr lang="en-IN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Event Manager - INR 3-8 lakhs per annum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830580" algn="l"/>
              </a:tabLst>
            </a:pPr>
            <a:r>
              <a:rPr lang="en-IN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Event Coordinator - INR 2-5 lakhs per annum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830580" algn="l"/>
              </a:tabLst>
            </a:pPr>
            <a:r>
              <a:rPr lang="en-IN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Wedding Planner - INR 3-8 lakhs per annum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830580" algn="l"/>
              </a:tabLst>
            </a:pPr>
            <a:r>
              <a:rPr lang="en-IN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Event Marketing Manager - INR 4-10 lakhs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830580" algn="l"/>
              </a:tabLst>
            </a:pPr>
            <a:r>
              <a:rPr lang="en-IN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Exhibition Organizer - INR 3-8 lakhs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830580" algn="l"/>
              </a:tabLst>
            </a:pPr>
            <a:r>
              <a:rPr lang="en-IN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Event Operations Manager - INR 4-10 lakhs 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816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4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3" name="Google Shape;1243;p66"/>
          <p:cNvPicPr preferRelativeResize="0"/>
          <p:nvPr/>
        </p:nvPicPr>
        <p:blipFill>
          <a:blip r:embed="rId3"/>
          <a:srcRect l="27465" r="27465"/>
          <a:stretch/>
        </p:blipFill>
        <p:spPr>
          <a:xfrm>
            <a:off x="5503350" y="123275"/>
            <a:ext cx="3520200" cy="4896900"/>
          </a:xfrm>
          <a:prstGeom prst="snip2DiagRect">
            <a:avLst>
              <a:gd name="adj1" fmla="val 0"/>
              <a:gd name="adj2" fmla="val 37601"/>
            </a:avLst>
          </a:prstGeom>
          <a:noFill/>
          <a:ln w="1143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244" name="Google Shape;1244;p66"/>
          <p:cNvSpPr txBox="1">
            <a:spLocks noGrp="1"/>
          </p:cNvSpPr>
          <p:nvPr>
            <p:ph type="title" idx="7"/>
          </p:nvPr>
        </p:nvSpPr>
        <p:spPr>
          <a:xfrm>
            <a:off x="120450" y="474312"/>
            <a:ext cx="77934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  <a:tabLst>
                <a:tab pos="830580" algn="l"/>
              </a:tabLst>
            </a:pPr>
            <a:r>
              <a:rPr lang="en-IN" sz="2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10.Certificate Course in Photography:</a:t>
            </a:r>
            <a:endParaRPr lang="en-IN" sz="2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2E58DE-7BF2-7C0F-5B28-38159E7635F3}"/>
              </a:ext>
            </a:extLst>
          </p:cNvPr>
          <p:cNvSpPr txBox="1"/>
          <p:nvPr/>
        </p:nvSpPr>
        <p:spPr>
          <a:xfrm>
            <a:off x="310896" y="1188781"/>
            <a:ext cx="4572000" cy="9614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  <a:tabLst>
                <a:tab pos="830580" algn="l"/>
              </a:tabLst>
            </a:pPr>
            <a:r>
              <a:rPr lang="en-I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Certificate Course in Photography is a short-term program that can help you to gain basic to advanced knowledge and skills in photography. </a:t>
            </a:r>
            <a:endParaRPr lang="en-IN" sz="16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FB37514-72EA-8ED9-FD42-9206A78A631A}"/>
              </a:ext>
            </a:extLst>
          </p:cNvPr>
          <p:cNvSpPr txBox="1"/>
          <p:nvPr/>
        </p:nvSpPr>
        <p:spPr>
          <a:xfrm>
            <a:off x="388740" y="2541347"/>
            <a:ext cx="4846320" cy="17647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  <a:tabLst>
                <a:tab pos="830580" algn="l"/>
              </a:tabLst>
            </a:pPr>
            <a:r>
              <a:rPr lang="en-IN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Exam Required: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830580" algn="l"/>
              </a:tabLst>
            </a:pPr>
            <a:r>
              <a:rPr lang="en-IN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There is no specific exam required for the Certificate Course in Photography.</a:t>
            </a: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830580" algn="l"/>
              </a:tabLst>
            </a:pPr>
            <a:r>
              <a:rPr lang="en-IN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However, some institutions may require you to submit a portfolio of your work to gain admission.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80371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3" name="Google Shape;1243;p66"/>
          <p:cNvPicPr preferRelativeResize="0"/>
          <p:nvPr/>
        </p:nvPicPr>
        <p:blipFill rotWithShape="1">
          <a:blip r:embed="rId3"/>
          <a:srcRect l="22247" t="-7169" r="43379" b="7169"/>
          <a:stretch/>
        </p:blipFill>
        <p:spPr>
          <a:xfrm>
            <a:off x="5503350" y="123275"/>
            <a:ext cx="3520200" cy="4896900"/>
          </a:xfrm>
          <a:prstGeom prst="snip2DiagRect">
            <a:avLst>
              <a:gd name="adj1" fmla="val 0"/>
              <a:gd name="adj2" fmla="val 37601"/>
            </a:avLst>
          </a:prstGeom>
          <a:noFill/>
          <a:ln w="1143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244" name="Google Shape;1244;p66"/>
          <p:cNvSpPr txBox="1">
            <a:spLocks noGrp="1"/>
          </p:cNvSpPr>
          <p:nvPr>
            <p:ph type="title" idx="7"/>
          </p:nvPr>
        </p:nvSpPr>
        <p:spPr>
          <a:xfrm>
            <a:off x="120450" y="474312"/>
            <a:ext cx="77934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  <a:tabLst>
                <a:tab pos="830580" algn="l"/>
              </a:tabLst>
            </a:pPr>
            <a:r>
              <a:rPr lang="en-IN" sz="2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10.Certificate Course in Photography:</a:t>
            </a:r>
            <a:endParaRPr lang="en-IN" sz="2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34D716-B439-BB6C-1E8A-D85C3C24F26B}"/>
              </a:ext>
            </a:extLst>
          </p:cNvPr>
          <p:cNvSpPr txBox="1"/>
          <p:nvPr/>
        </p:nvSpPr>
        <p:spPr>
          <a:xfrm>
            <a:off x="249936" y="1047012"/>
            <a:ext cx="4572000" cy="23688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  <a:tabLst>
                <a:tab pos="830580" algn="l"/>
              </a:tabLst>
            </a:pPr>
            <a:r>
              <a:rPr lang="en-IN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Institutions: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830580" algn="l"/>
              </a:tabLst>
            </a:pPr>
            <a:r>
              <a:rPr lang="en-IN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National Institute of Photography, Mumbai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830580" algn="l"/>
              </a:tabLst>
            </a:pPr>
            <a:r>
              <a:rPr lang="en-IN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Delhi School of Photography, Delhi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830580" algn="l"/>
              </a:tabLst>
            </a:pPr>
            <a:r>
              <a:rPr lang="en-IN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Light and Life Academy, Ooty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830580" algn="l"/>
              </a:tabLst>
            </a:pPr>
            <a:r>
              <a:rPr lang="en-IN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Raghu Rai </a:t>
            </a:r>
            <a:r>
              <a:rPr lang="en-IN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Center</a:t>
            </a:r>
            <a:r>
              <a:rPr lang="en-IN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for Photography, Gurgaon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830580" algn="l"/>
              </a:tabLst>
            </a:pPr>
            <a:r>
              <a:rPr lang="en-IN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Indian Institute of Photography, Noida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2251CD-ED01-44BE-77B3-BF74F55DBF04}"/>
              </a:ext>
            </a:extLst>
          </p:cNvPr>
          <p:cNvSpPr txBox="1"/>
          <p:nvPr/>
        </p:nvSpPr>
        <p:spPr>
          <a:xfrm>
            <a:off x="464940" y="3666266"/>
            <a:ext cx="4572000" cy="831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  <a:tabLst>
                <a:tab pos="830580" algn="l"/>
              </a:tabLst>
            </a:pPr>
            <a:r>
              <a:rPr lang="en-IN" sz="20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Fee Structure:</a:t>
            </a:r>
            <a:endParaRPr lang="en-IN" sz="2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830580" algn="l"/>
              </a:tabLst>
            </a:pPr>
            <a:r>
              <a:rPr lang="en-IN" sz="20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INR 20,000 to INR 1,50,000</a:t>
            </a:r>
            <a:r>
              <a:rPr lang="en-IN" sz="1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IN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88130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9" name="Google Shape;1349;p72"/>
          <p:cNvSpPr txBox="1">
            <a:spLocks noGrp="1"/>
          </p:cNvSpPr>
          <p:nvPr>
            <p:ph type="body" idx="1"/>
          </p:nvPr>
        </p:nvSpPr>
        <p:spPr>
          <a:xfrm>
            <a:off x="1115575" y="1468049"/>
            <a:ext cx="5016000" cy="28040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74650" indent="-285750" algn="l">
              <a:buFont typeface="Wingdings" panose="05000000000000000000" pitchFamily="2" charset="2"/>
              <a:buChar char="q"/>
            </a:pPr>
            <a:r>
              <a:rPr lang="en-US" sz="1600" b="1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Digital Marketing Course</a:t>
            </a:r>
          </a:p>
          <a:p>
            <a:pPr marL="374650" indent="-285750" algn="l">
              <a:buFont typeface="Wingdings" panose="05000000000000000000" pitchFamily="2" charset="2"/>
              <a:buChar char="q"/>
            </a:pPr>
            <a:r>
              <a:rPr lang="en-US" sz="1600" b="1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Graphic Designing Course</a:t>
            </a:r>
          </a:p>
          <a:p>
            <a:pPr marL="374650" indent="-285750" algn="l">
              <a:buFont typeface="Wingdings" panose="05000000000000000000" pitchFamily="2" charset="2"/>
              <a:buChar char="q"/>
            </a:pPr>
            <a:r>
              <a:rPr lang="en-US" sz="1600" b="1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Web Designing Course</a:t>
            </a:r>
          </a:p>
          <a:p>
            <a:pPr marL="374650" indent="-285750" algn="l">
              <a:buFont typeface="Wingdings" panose="05000000000000000000" pitchFamily="2" charset="2"/>
              <a:buChar char="q"/>
            </a:pPr>
            <a:r>
              <a:rPr lang="en-IN" sz="1400" b="1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Diploma in Data Entry </a:t>
            </a:r>
          </a:p>
          <a:p>
            <a:pPr marL="374650" indent="-285750" algn="l">
              <a:buFont typeface="Wingdings" panose="05000000000000000000" pitchFamily="2" charset="2"/>
              <a:buChar char="q"/>
            </a:pPr>
            <a:r>
              <a:rPr lang="en-IN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Diploma in poultry farming</a:t>
            </a:r>
          </a:p>
          <a:p>
            <a:pPr marL="374650" indent="-285750">
              <a:buClrTx/>
              <a:buSzPct val="100000"/>
              <a:buFont typeface="Wingdings" panose="05000000000000000000" pitchFamily="2" charset="2"/>
              <a:buChar char="q"/>
            </a:pPr>
            <a:r>
              <a:rPr lang="en-IN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Diploma in Social media marketing</a:t>
            </a:r>
          </a:p>
          <a:p>
            <a:pPr marL="374650" indent="-285750" algn="l">
              <a:buFont typeface="Wingdings" panose="05000000000000000000" pitchFamily="2" charset="2"/>
              <a:buChar char="q"/>
            </a:pPr>
            <a:r>
              <a:rPr lang="en-US" sz="1400" b="1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Diploma in Hotel Management and Catering Technology</a:t>
            </a:r>
          </a:p>
          <a:p>
            <a:pPr marL="374650" indent="-285750" algn="l">
              <a:buFont typeface="Wingdings" panose="05000000000000000000" pitchFamily="2" charset="2"/>
              <a:buChar char="q"/>
            </a:pPr>
            <a:r>
              <a:rPr lang="en-US" sz="1400" b="1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Certification Course in Beauty and Wellness</a:t>
            </a:r>
          </a:p>
          <a:p>
            <a:pPr marL="374650" indent="-285750" algn="l">
              <a:buFont typeface="Wingdings" panose="05000000000000000000" pitchFamily="2" charset="2"/>
              <a:buChar char="q"/>
            </a:pPr>
            <a:r>
              <a:rPr lang="en-US" sz="1400" b="1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Certificate Course in Photography</a:t>
            </a:r>
          </a:p>
          <a:p>
            <a:pPr marL="374650" indent="-285750" algn="l">
              <a:buFont typeface="Wingdings" panose="05000000000000000000" pitchFamily="2" charset="2"/>
              <a:buChar char="q"/>
            </a:pPr>
            <a:r>
              <a:rPr lang="en-US" sz="1400" b="1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Certification Course in Event Management</a:t>
            </a:r>
          </a:p>
          <a:p>
            <a:pPr marL="374650" indent="-285750" algn="l">
              <a:buFont typeface="Wingdings" panose="05000000000000000000" pitchFamily="2" charset="2"/>
              <a:buChar char="q"/>
            </a:pPr>
            <a:r>
              <a:rPr lang="en-US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400" b="1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Certification Course in Fashion Designing</a:t>
            </a:r>
          </a:p>
          <a:p>
            <a:pPr marL="88900" indent="0">
              <a:buClrTx/>
              <a:buSzPct val="100000"/>
              <a:buNone/>
            </a:pPr>
            <a:endParaRPr lang="en-IN" sz="1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50" name="Google Shape;1350;p72"/>
          <p:cNvSpPr txBox="1">
            <a:spLocks noGrp="1"/>
          </p:cNvSpPr>
          <p:nvPr>
            <p:ph type="title"/>
          </p:nvPr>
        </p:nvSpPr>
        <p:spPr>
          <a:xfrm>
            <a:off x="603383" y="431500"/>
            <a:ext cx="77934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contents</a:t>
            </a:r>
            <a:endParaRPr dirty="0"/>
          </a:p>
        </p:txBody>
      </p:sp>
      <p:cxnSp>
        <p:nvCxnSpPr>
          <p:cNvPr id="1351" name="Google Shape;1351;p72"/>
          <p:cNvCxnSpPr>
            <a:cxnSpLocks/>
          </p:cNvCxnSpPr>
          <p:nvPr/>
        </p:nvCxnSpPr>
        <p:spPr>
          <a:xfrm>
            <a:off x="1115575" y="4272080"/>
            <a:ext cx="1741500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3" name="Google Shape;1243;p66"/>
          <p:cNvPicPr preferRelativeResize="0"/>
          <p:nvPr/>
        </p:nvPicPr>
        <p:blipFill>
          <a:blip r:embed="rId3"/>
          <a:srcRect l="29872" r="29872"/>
          <a:stretch/>
        </p:blipFill>
        <p:spPr>
          <a:xfrm>
            <a:off x="5503350" y="123275"/>
            <a:ext cx="3520200" cy="4896900"/>
          </a:xfrm>
          <a:prstGeom prst="snip2DiagRect">
            <a:avLst>
              <a:gd name="adj1" fmla="val 0"/>
              <a:gd name="adj2" fmla="val 37601"/>
            </a:avLst>
          </a:prstGeom>
          <a:noFill/>
          <a:ln w="1143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244" name="Google Shape;1244;p66"/>
          <p:cNvSpPr txBox="1">
            <a:spLocks noGrp="1"/>
          </p:cNvSpPr>
          <p:nvPr>
            <p:ph type="title" idx="7"/>
          </p:nvPr>
        </p:nvSpPr>
        <p:spPr>
          <a:xfrm>
            <a:off x="120450" y="474312"/>
            <a:ext cx="77934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  <a:tabLst>
                <a:tab pos="830580" algn="l"/>
              </a:tabLst>
            </a:pPr>
            <a:r>
              <a:rPr lang="en-IN" sz="2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10.Certificate Course in Photography:</a:t>
            </a:r>
            <a:endParaRPr lang="en-IN" sz="2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2E58DE-7BF2-7C0F-5B28-38159E7635F3}"/>
              </a:ext>
            </a:extLst>
          </p:cNvPr>
          <p:cNvSpPr txBox="1"/>
          <p:nvPr/>
        </p:nvSpPr>
        <p:spPr>
          <a:xfrm>
            <a:off x="310896" y="1188781"/>
            <a:ext cx="4572000" cy="3687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  <a:tabLst>
                <a:tab pos="830580" algn="l"/>
              </a:tabLst>
            </a:pPr>
            <a:r>
              <a:rPr lang="en-I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 </a:t>
            </a:r>
            <a:endParaRPr lang="en-IN" sz="16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F24C69-2981-6AFC-A1B7-474A5F1B731B}"/>
              </a:ext>
            </a:extLst>
          </p:cNvPr>
          <p:cNvSpPr txBox="1"/>
          <p:nvPr/>
        </p:nvSpPr>
        <p:spPr>
          <a:xfrm>
            <a:off x="310896" y="1188781"/>
            <a:ext cx="5297424" cy="4251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  <a:tabLst>
                <a:tab pos="830580" algn="l"/>
              </a:tabLst>
            </a:pPr>
            <a:r>
              <a:rPr lang="en-IN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Types of Positions in the Job with Salary in INR: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830580" algn="l"/>
              </a:tabLst>
            </a:pPr>
            <a:r>
              <a:rPr lang="en-IN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Photographer - INR 1,50,000 to INR 5,00,000 per annum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830580" algn="l"/>
              </a:tabLst>
            </a:pPr>
            <a:r>
              <a:rPr lang="en-IN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Photo Editor - INR 2,00,000 to INR 6,00,000 per annum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830580" algn="l"/>
              </a:tabLst>
            </a:pPr>
            <a:r>
              <a:rPr lang="en-IN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Photojournalist - INR 2,50,000 to INR 8,00,000 per annum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830580" algn="l"/>
              </a:tabLst>
            </a:pPr>
            <a:r>
              <a:rPr lang="en-IN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Freelance Photographer - INR 2,00,000 to INR 10,00,000 per annum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830580" algn="l"/>
              </a:tabLst>
            </a:pPr>
            <a:r>
              <a:rPr lang="en-IN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Wedding Photographer - INR 1,50,000 to INR 5,00,000 per annum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830580" algn="l"/>
              </a:tabLst>
            </a:pP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42693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3" name="Google Shape;1243;p66"/>
          <p:cNvPicPr preferRelativeResize="0"/>
          <p:nvPr/>
        </p:nvPicPr>
        <p:blipFill rotWithShape="1">
          <a:blip r:embed="rId3"/>
          <a:srcRect l="18980" t="-3890" r="40764" b="3890"/>
          <a:stretch/>
        </p:blipFill>
        <p:spPr>
          <a:xfrm>
            <a:off x="5503350" y="123275"/>
            <a:ext cx="3520200" cy="4896900"/>
          </a:xfrm>
          <a:prstGeom prst="snip2DiagRect">
            <a:avLst>
              <a:gd name="adj1" fmla="val 0"/>
              <a:gd name="adj2" fmla="val 37601"/>
            </a:avLst>
          </a:prstGeom>
          <a:noFill/>
          <a:ln w="1143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244" name="Google Shape;1244;p66"/>
          <p:cNvSpPr txBox="1">
            <a:spLocks noGrp="1"/>
          </p:cNvSpPr>
          <p:nvPr>
            <p:ph type="title" idx="7"/>
          </p:nvPr>
        </p:nvSpPr>
        <p:spPr>
          <a:xfrm>
            <a:off x="556354" y="494078"/>
            <a:ext cx="77934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  <a:tabLst>
                <a:tab pos="830580" algn="l"/>
              </a:tabLst>
            </a:pPr>
            <a:r>
              <a:rPr lang="en-IN" sz="2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11.Stock Market Training:</a:t>
            </a:r>
            <a:endParaRPr lang="en-IN" sz="2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2E58DE-7BF2-7C0F-5B28-38159E7635F3}"/>
              </a:ext>
            </a:extLst>
          </p:cNvPr>
          <p:cNvSpPr txBox="1"/>
          <p:nvPr/>
        </p:nvSpPr>
        <p:spPr>
          <a:xfrm>
            <a:off x="359664" y="1066778"/>
            <a:ext cx="4572000" cy="12578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830580" algn="l"/>
              </a:tabLst>
            </a:pPr>
            <a:r>
              <a:rPr lang="en-I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To work in the stock market, one needs to have a good understanding of the financial market and its various components, such as stocks, bonds, derivatives, mutual funds, </a:t>
            </a:r>
            <a:endParaRPr lang="en-IN" sz="18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FB37514-72EA-8ED9-FD42-9206A78A631A}"/>
              </a:ext>
            </a:extLst>
          </p:cNvPr>
          <p:cNvSpPr txBox="1"/>
          <p:nvPr/>
        </p:nvSpPr>
        <p:spPr>
          <a:xfrm>
            <a:off x="371187" y="2387104"/>
            <a:ext cx="4846320" cy="23574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  <a:tabLst>
                <a:tab pos="830580" algn="l"/>
              </a:tabLst>
            </a:pPr>
            <a:r>
              <a:rPr lang="en-IN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Exam Required: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830580" algn="l"/>
              </a:tabLst>
            </a:pPr>
            <a:r>
              <a:rPr lang="en-IN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There are no specific exams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830580" algn="l"/>
              </a:tabLst>
            </a:pPr>
            <a:r>
              <a:rPr lang="en-IN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To work in the stock market, one needs to clear various exams and certifications. Some of the popular exams include the NISM certification, the SEBI certification, and the CFA certification.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65584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4" name="Google Shape;4494;p128"/>
          <p:cNvSpPr/>
          <p:nvPr/>
        </p:nvSpPr>
        <p:spPr>
          <a:xfrm>
            <a:off x="0" y="361073"/>
            <a:ext cx="6642900" cy="572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495" name="Google Shape;4495;p128"/>
          <p:cNvSpPr txBox="1">
            <a:spLocks noGrp="1"/>
          </p:cNvSpPr>
          <p:nvPr>
            <p:ph type="title" idx="9"/>
          </p:nvPr>
        </p:nvSpPr>
        <p:spPr>
          <a:xfrm>
            <a:off x="518039" y="546440"/>
            <a:ext cx="77934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IN" sz="2800" b="1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11.Stock Market Training:</a:t>
            </a:r>
            <a:br>
              <a:rPr lang="en-IN" sz="28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dirty="0"/>
          </a:p>
        </p:txBody>
      </p:sp>
      <p:pic>
        <p:nvPicPr>
          <p:cNvPr id="4504" name="Google Shape;4504;p128"/>
          <p:cNvPicPr preferRelativeResize="0"/>
          <p:nvPr/>
        </p:nvPicPr>
        <p:blipFill>
          <a:blip r:embed="rId3"/>
          <a:srcRect t="2539" b="2539"/>
          <a:stretch/>
        </p:blipFill>
        <p:spPr>
          <a:xfrm>
            <a:off x="2367722" y="1382694"/>
            <a:ext cx="2455737" cy="1650066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9BCD150-188E-1C2F-3FDA-B07E89C46395}"/>
              </a:ext>
            </a:extLst>
          </p:cNvPr>
          <p:cNvSpPr txBox="1"/>
          <p:nvPr/>
        </p:nvSpPr>
        <p:spPr>
          <a:xfrm>
            <a:off x="231348" y="1070761"/>
            <a:ext cx="2546870" cy="27563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Institutions: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830580" algn="l"/>
              </a:tabLst>
            </a:pPr>
            <a:r>
              <a:rPr lang="en-I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NSE Academy, BSE Institute</a:t>
            </a: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830580" algn="l"/>
              </a:tabLst>
            </a:pPr>
            <a:r>
              <a:rPr lang="en-I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National Institute of Securities Markets (NISM)</a:t>
            </a: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830580" algn="l"/>
              </a:tabLst>
            </a:pPr>
            <a:r>
              <a:rPr lang="en-I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Indian Institute of Capital Markets (IICM), </a:t>
            </a:r>
            <a:endParaRPr lang="en-IN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BA4453D-F1BC-49DA-732E-64DC0FA2534E}"/>
              </a:ext>
            </a:extLst>
          </p:cNvPr>
          <p:cNvSpPr txBox="1"/>
          <p:nvPr/>
        </p:nvSpPr>
        <p:spPr>
          <a:xfrm>
            <a:off x="4914593" y="1156850"/>
            <a:ext cx="4572000" cy="25391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  <a:tabLst>
                <a:tab pos="830580" algn="l"/>
              </a:tabLst>
            </a:pPr>
            <a:r>
              <a:rPr lang="en-IN" sz="16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Types of Positions and Salaries:</a:t>
            </a:r>
            <a:endParaRPr lang="en-IN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830580" algn="l"/>
              </a:tabLst>
            </a:pPr>
            <a:r>
              <a:rPr lang="en-IN" sz="16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Financial Analyst: INR 3-8 lakhs per annum</a:t>
            </a:r>
            <a:endParaRPr lang="en-IN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830580" algn="l"/>
              </a:tabLst>
            </a:pPr>
            <a:r>
              <a:rPr lang="en-IN" sz="16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Equity Research Analyst: INR 5-12 lakhs</a:t>
            </a:r>
            <a:endParaRPr lang="en-IN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830580" algn="l"/>
              </a:tabLst>
            </a:pPr>
            <a:r>
              <a:rPr lang="en-IN" sz="16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Investment Banker: INR 10-30 lakhs per annum</a:t>
            </a:r>
            <a:endParaRPr lang="en-IN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830580" algn="l"/>
              </a:tabLst>
            </a:pPr>
            <a:r>
              <a:rPr lang="en-IN" sz="16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Stockbroker: INR 3-10 lakhs per annum</a:t>
            </a:r>
            <a:endParaRPr lang="en-IN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830580" algn="l"/>
              </a:tabLst>
            </a:pPr>
            <a:r>
              <a:rPr lang="en-IN" sz="16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Fund Manager: INR 8-20 lakhs per annum</a:t>
            </a:r>
            <a:endParaRPr lang="en-IN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830580" algn="l"/>
              </a:tabLst>
            </a:pPr>
            <a:r>
              <a:rPr lang="en-IN" sz="16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Trader: INR 4-12 lakhs per annum</a:t>
            </a:r>
            <a:endParaRPr lang="en-IN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0308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4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06" name="Shape 4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7" name="Google Shape;4507;p1"/>
          <p:cNvPicPr preferRelativeResize="0"/>
          <p:nvPr/>
        </p:nvPicPr>
        <p:blipFill rotWithShape="1">
          <a:blip r:embed="rId3">
            <a:alphaModFix/>
          </a:blip>
          <a:srcRect b="0" l="21359" r="21359" t="0"/>
          <a:stretch/>
        </p:blipFill>
        <p:spPr>
          <a:xfrm>
            <a:off x="5503350" y="123275"/>
            <a:ext cx="3520200" cy="4896900"/>
          </a:xfrm>
          <a:prstGeom prst="snip2DiagRect">
            <a:avLst>
              <a:gd fmla="val 0" name="adj1"/>
              <a:gd fmla="val 37601" name="adj2"/>
            </a:avLst>
          </a:prstGeom>
          <a:noFill/>
          <a:ln cap="flat" cmpd="sng" w="1143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508" name="Google Shape;4508;p1"/>
          <p:cNvSpPr txBox="1"/>
          <p:nvPr>
            <p:ph idx="7" type="title"/>
          </p:nvPr>
        </p:nvSpPr>
        <p:spPr>
          <a:xfrm>
            <a:off x="556354" y="494078"/>
            <a:ext cx="7793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2800"/>
              <a:buNone/>
            </a:pPr>
            <a:r>
              <a:rPr b="1" lang="en-IN" sz="1800">
                <a:latin typeface="Times New Roman"/>
                <a:ea typeface="Times New Roman"/>
                <a:cs typeface="Times New Roman"/>
                <a:sym typeface="Times New Roman"/>
              </a:rPr>
              <a:t>12.Certification Course in Beauty and Wellness: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09" name="Google Shape;4509;p1"/>
          <p:cNvSpPr txBox="1"/>
          <p:nvPr/>
        </p:nvSpPr>
        <p:spPr>
          <a:xfrm>
            <a:off x="308950" y="1066775"/>
            <a:ext cx="5503500" cy="227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N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Certification Course in Beauty and Wellness is designed for individuals who want to gain knowledge and skills in various beauty and wellness techniques. </a:t>
            </a:r>
            <a:endParaRPr/>
          </a:p>
          <a:p>
            <a:pPr indent="0" lvl="0" marL="0" marR="0" rtl="0" algn="l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0" i="0" lang="en-IN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course includes theory and practical sessions covering topics such as hair care, skin care, makeup, spa treatments, and more.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10" name="Google Shape;4510;p1"/>
          <p:cNvSpPr txBox="1"/>
          <p:nvPr/>
        </p:nvSpPr>
        <p:spPr>
          <a:xfrm>
            <a:off x="308947" y="3306291"/>
            <a:ext cx="4741200" cy="21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IN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Exam Required: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en-IN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There are no specific exams</a:t>
            </a:r>
            <a:endParaRPr/>
          </a:p>
          <a:p>
            <a:pPr indent="-285750" lvl="0" marL="285750" marR="0" rtl="0" algn="l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en-IN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 pass practical assessments or exams to demonstrate their knowledge and skills.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en-IN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A315E14-9728-6697-8671-45D1E47EBC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1999" y="186690"/>
            <a:ext cx="3739011" cy="4667250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prst="relaxedInset"/>
          </a:sp3d>
        </p:spPr>
      </p:pic>
      <p:pic>
        <p:nvPicPr>
          <p:cNvPr id="1026" name="Picture 2" descr="The role of a Freelance Writer vs a Fashion Editor: which is for you? -  GLAM OBSERVER">
            <a:extLst>
              <a:ext uri="{FF2B5EF4-FFF2-40B4-BE49-F238E27FC236}">
                <a16:creationId xmlns:a16="http://schemas.microsoft.com/office/drawing/2014/main" id="{B5A3AE1E-A1D3-D795-5AAC-B8F9F5D44B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431575">
            <a:off x="304800" y="701041"/>
            <a:ext cx="1878344" cy="116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ercedes-Benz Fashion Week – Berlin.de">
            <a:extLst>
              <a:ext uri="{FF2B5EF4-FFF2-40B4-BE49-F238E27FC236}">
                <a16:creationId xmlns:a16="http://schemas.microsoft.com/office/drawing/2014/main" id="{C465684E-28B9-FCF5-59A5-243BF03AA1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7468" y="1414171"/>
            <a:ext cx="1920152" cy="1267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Mobile Manicure &amp; Pedicure – Nail Art">
            <a:extLst>
              <a:ext uri="{FF2B5EF4-FFF2-40B4-BE49-F238E27FC236}">
                <a16:creationId xmlns:a16="http://schemas.microsoft.com/office/drawing/2014/main" id="{956EEDBB-B628-5DFC-FAC5-A1E8467C30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989" y="2193873"/>
            <a:ext cx="1354137" cy="1292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5 Steps on How to Become a Cosmetology Instructor | Health &amp; Style">
            <a:extLst>
              <a:ext uri="{FF2B5EF4-FFF2-40B4-BE49-F238E27FC236}">
                <a16:creationId xmlns:a16="http://schemas.microsoft.com/office/drawing/2014/main" id="{440B95D7-5931-4510-FFDE-1A944D5F54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970698">
            <a:off x="1744984" y="3339194"/>
            <a:ext cx="2013617" cy="1342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73201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3" name="Google Shape;1243;p66"/>
          <p:cNvPicPr preferRelativeResize="0"/>
          <p:nvPr/>
        </p:nvPicPr>
        <p:blipFill rotWithShape="1">
          <a:blip r:embed="rId3"/>
          <a:srcRect l="11900" t="-1" r="48216" b="1"/>
          <a:stretch/>
        </p:blipFill>
        <p:spPr>
          <a:xfrm>
            <a:off x="5503350" y="123275"/>
            <a:ext cx="3520200" cy="4896900"/>
          </a:xfrm>
          <a:prstGeom prst="snip2DiagRect">
            <a:avLst>
              <a:gd name="adj1" fmla="val 0"/>
              <a:gd name="adj2" fmla="val 37601"/>
            </a:avLst>
          </a:prstGeom>
          <a:noFill/>
          <a:ln w="1143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244" name="Google Shape;1244;p66"/>
          <p:cNvSpPr txBox="1">
            <a:spLocks noGrp="1"/>
          </p:cNvSpPr>
          <p:nvPr>
            <p:ph type="title" idx="7"/>
          </p:nvPr>
        </p:nvSpPr>
        <p:spPr>
          <a:xfrm>
            <a:off x="556354" y="494078"/>
            <a:ext cx="77934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  <a:tabLst>
                <a:tab pos="830580" algn="l"/>
              </a:tabLst>
            </a:pPr>
            <a:r>
              <a:rPr lang="en-IN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12.Certification Course in Beauty and Wellness:</a:t>
            </a:r>
            <a:endParaRPr lang="en-IN" sz="2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2E58DE-7BF2-7C0F-5B28-38159E7635F3}"/>
              </a:ext>
            </a:extLst>
          </p:cNvPr>
          <p:cNvSpPr txBox="1"/>
          <p:nvPr/>
        </p:nvSpPr>
        <p:spPr>
          <a:xfrm>
            <a:off x="359664" y="1249658"/>
            <a:ext cx="5143686" cy="31667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  <a:tabLst>
                <a:tab pos="830580" algn="l"/>
              </a:tabLst>
            </a:pPr>
            <a:r>
              <a:rPr lang="en-IN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Types of Positions in Job with Salary in INR</a:t>
            </a:r>
            <a:r>
              <a:rPr lang="en-IN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 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830580" algn="l"/>
              </a:tabLst>
            </a:pPr>
            <a:r>
              <a:rPr lang="en-IN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Beauty Therapist: INR 1,50,000 to INR 3,50,000 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830580" algn="l"/>
              </a:tabLst>
            </a:pPr>
            <a:r>
              <a:rPr lang="en-IN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Hair Stylist: INR 1,50,000 to INR 3,50,000 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830580" algn="l"/>
              </a:tabLst>
            </a:pPr>
            <a:r>
              <a:rPr lang="en-IN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Makeup Artist: INR 1,50,000 to INR 5,00,000 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830580" algn="l"/>
              </a:tabLst>
            </a:pPr>
            <a:r>
              <a:rPr lang="en-IN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Spa Therapist: INR 1,50,000 to INR 3,50,000 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830580" algn="l"/>
              </a:tabLst>
            </a:pPr>
            <a:r>
              <a:rPr lang="en-IN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Wellness Consultant: INR 2,50,000 to INR 6,00,000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830580" algn="l"/>
              </a:tabLst>
            </a:pPr>
            <a:r>
              <a:rPr lang="en-IN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Beauty Trainer: INR 3,00,000 to INR 7,00,000 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830580" algn="l"/>
              </a:tabLst>
            </a:pPr>
            <a:r>
              <a:rPr lang="en-IN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Salon Manager: INR 3,00,000 to INR 7,00,000 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97200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3" name="Google Shape;1243;p66"/>
          <p:cNvPicPr preferRelativeResize="0"/>
          <p:nvPr/>
        </p:nvPicPr>
        <p:blipFill rotWithShape="1">
          <a:blip r:embed="rId3"/>
          <a:srcRect l="55396" t="-1" r="4214" b="1"/>
          <a:stretch/>
        </p:blipFill>
        <p:spPr>
          <a:xfrm>
            <a:off x="5503350" y="123275"/>
            <a:ext cx="3520200" cy="4896900"/>
          </a:xfrm>
          <a:prstGeom prst="snip2DiagRect">
            <a:avLst>
              <a:gd name="adj1" fmla="val 0"/>
              <a:gd name="adj2" fmla="val 37601"/>
            </a:avLst>
          </a:prstGeom>
          <a:noFill/>
          <a:ln w="1143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244" name="Google Shape;1244;p66"/>
          <p:cNvSpPr txBox="1">
            <a:spLocks noGrp="1"/>
          </p:cNvSpPr>
          <p:nvPr>
            <p:ph type="title" idx="7"/>
          </p:nvPr>
        </p:nvSpPr>
        <p:spPr>
          <a:xfrm>
            <a:off x="675300" y="590722"/>
            <a:ext cx="77934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1.Digital marketing</a:t>
            </a:r>
            <a:br>
              <a:rPr lang="en-IN" sz="2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04800C4-D523-4B0E-ECD8-74B55F991DA6}"/>
              </a:ext>
            </a:extLst>
          </p:cNvPr>
          <p:cNvSpPr txBox="1"/>
          <p:nvPr/>
        </p:nvSpPr>
        <p:spPr>
          <a:xfrm>
            <a:off x="294724" y="1163422"/>
            <a:ext cx="4572000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It is a </a:t>
            </a:r>
            <a:r>
              <a:rPr lang="en-IN" sz="1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rapidly growing </a:t>
            </a:r>
            <a:r>
              <a:rPr lang="en-IN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field that has become an essential component of modern business</a:t>
            </a:r>
          </a:p>
          <a:p>
            <a:endParaRPr lang="en-IN" sz="14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</a:rPr>
              <a:t>T</a:t>
            </a:r>
            <a:r>
              <a:rPr lang="en-IN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here are numerous courses, certifications, and institutions offering training in digital marketing. </a:t>
            </a:r>
            <a:endParaRPr lang="en-IN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F71020A-E1C2-5A60-82D9-DB5A489FA23C}"/>
              </a:ext>
            </a:extLst>
          </p:cNvPr>
          <p:cNvSpPr txBox="1"/>
          <p:nvPr/>
        </p:nvSpPr>
        <p:spPr>
          <a:xfrm>
            <a:off x="465709" y="2472147"/>
            <a:ext cx="4572000" cy="19770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Exam</a:t>
            </a:r>
            <a:r>
              <a:rPr lang="en-IN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N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Required</a:t>
            </a:r>
            <a:r>
              <a:rPr lang="en-IN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endParaRPr lang="en-IN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Google Ads Certification</a:t>
            </a:r>
            <a:endParaRPr lang="en-IN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Google Analytics Certification</a:t>
            </a:r>
            <a:endParaRPr lang="en-IN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Hubspot</a:t>
            </a:r>
            <a:r>
              <a:rPr lang="en-IN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Inbound Marketing Certification</a:t>
            </a:r>
            <a:endParaRPr lang="en-IN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Facebook Blueprint Certification</a:t>
            </a:r>
            <a:endParaRPr lang="en-IN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Hootsuite Social Media Certification</a:t>
            </a:r>
            <a:endParaRPr lang="en-IN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70065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4" name="Google Shape;4494;p128"/>
          <p:cNvSpPr/>
          <p:nvPr/>
        </p:nvSpPr>
        <p:spPr>
          <a:xfrm>
            <a:off x="0" y="411850"/>
            <a:ext cx="6642900" cy="572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95" name="Google Shape;4495;p128"/>
          <p:cNvSpPr txBox="1">
            <a:spLocks noGrp="1"/>
          </p:cNvSpPr>
          <p:nvPr>
            <p:ph type="title" idx="9"/>
          </p:nvPr>
        </p:nvSpPr>
        <p:spPr>
          <a:xfrm>
            <a:off x="603383" y="540993"/>
            <a:ext cx="77934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IN" sz="2800" b="1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1.Digital marketing</a:t>
            </a:r>
            <a:br>
              <a:rPr lang="en-IN" sz="28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dirty="0"/>
          </a:p>
        </p:txBody>
      </p:sp>
      <p:pic>
        <p:nvPicPr>
          <p:cNvPr id="4504" name="Google Shape;4504;p128"/>
          <p:cNvPicPr preferRelativeResize="0"/>
          <p:nvPr/>
        </p:nvPicPr>
        <p:blipFill>
          <a:blip r:embed="rId3"/>
          <a:srcRect l="6879" r="6879"/>
          <a:stretch/>
        </p:blipFill>
        <p:spPr>
          <a:xfrm>
            <a:off x="2550446" y="1203533"/>
            <a:ext cx="2546870" cy="1832271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9BCD150-188E-1C2F-3FDA-B07E89C46395}"/>
              </a:ext>
            </a:extLst>
          </p:cNvPr>
          <p:cNvSpPr txBox="1"/>
          <p:nvPr/>
        </p:nvSpPr>
        <p:spPr>
          <a:xfrm>
            <a:off x="211874" y="1023850"/>
            <a:ext cx="2546870" cy="21680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6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Institutions :</a:t>
            </a:r>
            <a:endParaRPr lang="en-IN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6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Simplilearn</a:t>
            </a:r>
            <a:endParaRPr lang="en-IN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6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Udacity</a:t>
            </a:r>
            <a:endParaRPr lang="en-IN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6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Digital Marketing Institute</a:t>
            </a:r>
            <a:endParaRPr lang="en-IN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6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Coursera</a:t>
            </a:r>
            <a:endParaRPr lang="en-IN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6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Hubspot</a:t>
            </a:r>
            <a:r>
              <a:rPr lang="en-IN" sz="16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Academy</a:t>
            </a:r>
            <a:endParaRPr lang="en-IN" sz="16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1B24177-364D-38E7-29B2-3D8EAFCE6C44}"/>
              </a:ext>
            </a:extLst>
          </p:cNvPr>
          <p:cNvSpPr txBox="1"/>
          <p:nvPr/>
        </p:nvSpPr>
        <p:spPr>
          <a:xfrm>
            <a:off x="6462241" y="934377"/>
            <a:ext cx="2999678" cy="23705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Jobs Offered in the Market</a:t>
            </a:r>
            <a:r>
              <a:rPr lang="en-IN" sz="1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endParaRPr lang="en-IN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SEO Specialist</a:t>
            </a:r>
            <a:endParaRPr lang="en-IN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PPC </a:t>
            </a:r>
            <a:r>
              <a:rPr lang="en-IN" sz="16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Specialist</a:t>
            </a:r>
            <a:endParaRPr lang="en-IN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Social Media Manager</a:t>
            </a:r>
            <a:endParaRPr lang="en-IN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Content Marketing Manager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Email Marketing Manager</a:t>
            </a:r>
            <a:endParaRPr lang="en-IN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IN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62CEB9D-BDEE-935B-1966-F56D8079C85F}"/>
              </a:ext>
            </a:extLst>
          </p:cNvPr>
          <p:cNvSpPr txBox="1"/>
          <p:nvPr/>
        </p:nvSpPr>
        <p:spPr>
          <a:xfrm>
            <a:off x="1728209" y="3844932"/>
            <a:ext cx="2769450" cy="8389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20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Salary: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2000" b="1" i="0" dirty="0">
                <a:solidFill>
                  <a:schemeClr val="tx1"/>
                </a:solidFill>
                <a:effectLst/>
                <a:latin typeface="Inter"/>
              </a:rPr>
              <a:t>4,428,093.28 </a:t>
            </a:r>
            <a:r>
              <a:rPr lang="en-IN" sz="2000" b="1" dirty="0">
                <a:solidFill>
                  <a:schemeClr val="tx1"/>
                </a:solidFill>
                <a:latin typeface="Inter"/>
              </a:rPr>
              <a:t>INR</a:t>
            </a:r>
            <a:endParaRPr lang="en-IN" sz="2000" b="1" kern="10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F3F2C59-EA71-64C7-C7B5-7AC59D13AE61}"/>
              </a:ext>
            </a:extLst>
          </p:cNvPr>
          <p:cNvSpPr txBox="1"/>
          <p:nvPr/>
        </p:nvSpPr>
        <p:spPr>
          <a:xfrm>
            <a:off x="4990776" y="2989692"/>
            <a:ext cx="3304248" cy="23430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Types of Positions in Job:</a:t>
            </a:r>
            <a:endParaRPr lang="en-IN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6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Digital</a:t>
            </a:r>
            <a:r>
              <a:rPr lang="en-IN" sz="1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Marketing Executive</a:t>
            </a:r>
            <a:endParaRPr lang="en-IN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Digital Marketing Specialist</a:t>
            </a:r>
            <a:endParaRPr lang="en-IN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Digital Marketing Analyst</a:t>
            </a:r>
            <a:endParaRPr lang="en-IN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Digital Marketing Manager</a:t>
            </a:r>
            <a:endParaRPr lang="en-IN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Digital Marketing Director</a:t>
            </a:r>
            <a:endParaRPr lang="en-IN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IN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4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3" name="Google Shape;1243;p66"/>
          <p:cNvPicPr preferRelativeResize="0"/>
          <p:nvPr/>
        </p:nvPicPr>
        <p:blipFill>
          <a:blip r:embed="rId3"/>
          <a:srcRect l="29782" r="29782"/>
          <a:stretch/>
        </p:blipFill>
        <p:spPr>
          <a:xfrm>
            <a:off x="5503350" y="123275"/>
            <a:ext cx="3520200" cy="4896900"/>
          </a:xfrm>
          <a:prstGeom prst="snip2DiagRect">
            <a:avLst>
              <a:gd name="adj1" fmla="val 0"/>
              <a:gd name="adj2" fmla="val 37601"/>
            </a:avLst>
          </a:prstGeom>
          <a:noFill/>
          <a:ln w="1143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244" name="Google Shape;1244;p66"/>
          <p:cNvSpPr txBox="1">
            <a:spLocks noGrp="1"/>
          </p:cNvSpPr>
          <p:nvPr>
            <p:ph type="title" idx="7"/>
          </p:nvPr>
        </p:nvSpPr>
        <p:spPr>
          <a:xfrm>
            <a:off x="556354" y="494078"/>
            <a:ext cx="77934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  <a:tabLst>
                <a:tab pos="830580" algn="l"/>
              </a:tabLst>
            </a:pPr>
            <a:r>
              <a:rPr lang="en-IN" sz="2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 .Web Designing Course:</a:t>
            </a:r>
            <a:endParaRPr lang="en-IN" sz="2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2E58DE-7BF2-7C0F-5B28-38159E7635F3}"/>
              </a:ext>
            </a:extLst>
          </p:cNvPr>
          <p:cNvSpPr txBox="1"/>
          <p:nvPr/>
        </p:nvSpPr>
        <p:spPr>
          <a:xfrm>
            <a:off x="310896" y="1188781"/>
            <a:ext cx="4572000" cy="21302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830580" algn="l"/>
              </a:tabLst>
            </a:pPr>
            <a:r>
              <a:rPr lang="en-IN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Web designing courses are designed to teach students how to </a:t>
            </a:r>
            <a:r>
              <a:rPr lang="en-IN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create and maintain websites.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830580" algn="l"/>
              </a:tabLst>
            </a:pPr>
            <a:r>
              <a:rPr lang="en-IN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The curriculum includes a combination of programming languages, design software, and web development tools.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830580" algn="l"/>
              </a:tabLst>
            </a:pPr>
            <a:r>
              <a:rPr lang="en-IN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Some common topics covered in web designing courses are HTML, CSS, JavaScript, jQuery, Photoshop, UX/UI design, and content management systems like WordPress.</a:t>
            </a:r>
            <a:endParaRPr lang="en-IN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1D7490-6F77-917F-B640-DCF8E6BE7265}"/>
              </a:ext>
            </a:extLst>
          </p:cNvPr>
          <p:cNvSpPr txBox="1"/>
          <p:nvPr/>
        </p:nvSpPr>
        <p:spPr>
          <a:xfrm>
            <a:off x="621123" y="3319044"/>
            <a:ext cx="45720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Exam Required:</a:t>
            </a:r>
            <a:endParaRPr lang="en-IN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IN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Adobe Certified Expert (ACE), </a:t>
            </a:r>
          </a:p>
          <a:p>
            <a:r>
              <a:rPr lang="en-IN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Google Analytics Individual Qualification (IQ), </a:t>
            </a:r>
          </a:p>
          <a:p>
            <a:r>
              <a:rPr lang="en-IN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Microsoft Technology Associate (MTA).</a:t>
            </a:r>
            <a:endParaRPr lang="en-IN" sz="1600" dirty="0"/>
          </a:p>
        </p:txBody>
      </p:sp>
    </p:spTree>
    <p:extLst>
      <p:ext uri="{BB962C8B-B14F-4D97-AF65-F5344CB8AC3E}">
        <p14:creationId xmlns:p14="http://schemas.microsoft.com/office/powerpoint/2010/main" val="7378178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4" name="Google Shape;4494;p128"/>
          <p:cNvSpPr/>
          <p:nvPr/>
        </p:nvSpPr>
        <p:spPr>
          <a:xfrm>
            <a:off x="0" y="267016"/>
            <a:ext cx="6642900" cy="572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495" name="Google Shape;4495;p128"/>
          <p:cNvSpPr txBox="1">
            <a:spLocks noGrp="1"/>
          </p:cNvSpPr>
          <p:nvPr>
            <p:ph type="title" idx="9"/>
          </p:nvPr>
        </p:nvSpPr>
        <p:spPr>
          <a:xfrm>
            <a:off x="603383" y="540993"/>
            <a:ext cx="77934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IN" sz="2800" b="1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 .Web Designing Course:</a:t>
            </a:r>
            <a:br>
              <a:rPr lang="en-IN" sz="28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dirty="0"/>
          </a:p>
        </p:txBody>
      </p:sp>
      <p:pic>
        <p:nvPicPr>
          <p:cNvPr id="4504" name="Google Shape;4504;p128"/>
          <p:cNvPicPr preferRelativeResize="0"/>
          <p:nvPr/>
        </p:nvPicPr>
        <p:blipFill>
          <a:blip r:embed="rId3"/>
          <a:srcRect t="10382" b="10382"/>
          <a:stretch/>
        </p:blipFill>
        <p:spPr>
          <a:xfrm>
            <a:off x="2247900" y="1254133"/>
            <a:ext cx="2451857" cy="1792294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9BCD150-188E-1C2F-3FDA-B07E89C46395}"/>
              </a:ext>
            </a:extLst>
          </p:cNvPr>
          <p:cNvSpPr txBox="1"/>
          <p:nvPr/>
        </p:nvSpPr>
        <p:spPr>
          <a:xfrm>
            <a:off x="231348" y="1070761"/>
            <a:ext cx="2546870" cy="27063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Institutions: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830580" algn="l"/>
              </a:tabLst>
            </a:pPr>
            <a:r>
              <a:rPr lang="en-IN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Udemy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830580" algn="l"/>
              </a:tabLst>
            </a:pPr>
            <a:r>
              <a:rPr lang="en-IN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Coursera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830580" algn="l"/>
              </a:tabLst>
            </a:pPr>
            <a:r>
              <a:rPr lang="en-IN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Skillshare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830580" algn="l"/>
              </a:tabLst>
            </a:pPr>
            <a:r>
              <a:rPr lang="en-IN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Lynda.com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830580" algn="l"/>
              </a:tabLst>
            </a:pPr>
            <a:r>
              <a:rPr lang="en-IN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Codecademy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62CEB9D-BDEE-935B-1966-F56D8079C85F}"/>
              </a:ext>
            </a:extLst>
          </p:cNvPr>
          <p:cNvSpPr txBox="1"/>
          <p:nvPr/>
        </p:nvSpPr>
        <p:spPr>
          <a:xfrm>
            <a:off x="1993123" y="3459388"/>
            <a:ext cx="2769450" cy="8389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20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Salary: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2000" b="1" dirty="0">
                <a:solidFill>
                  <a:schemeClr val="tx1"/>
                </a:solidFill>
                <a:latin typeface="Inter"/>
              </a:rPr>
              <a:t>3</a:t>
            </a:r>
            <a:r>
              <a:rPr lang="en-IN" sz="2000" b="1" i="0" dirty="0">
                <a:solidFill>
                  <a:schemeClr val="tx1"/>
                </a:solidFill>
                <a:effectLst/>
                <a:latin typeface="Inter"/>
              </a:rPr>
              <a:t>,028,093.28 </a:t>
            </a:r>
            <a:r>
              <a:rPr lang="en-IN" sz="2000" b="1" dirty="0">
                <a:solidFill>
                  <a:schemeClr val="tx1"/>
                </a:solidFill>
                <a:latin typeface="Inter"/>
              </a:rPr>
              <a:t>INR</a:t>
            </a:r>
            <a:endParaRPr lang="en-IN" sz="2000" b="1" kern="10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EE66A2-DA0C-2F8B-1C3E-5E812906C465}"/>
              </a:ext>
            </a:extLst>
          </p:cNvPr>
          <p:cNvSpPr txBox="1"/>
          <p:nvPr/>
        </p:nvSpPr>
        <p:spPr>
          <a:xfrm>
            <a:off x="5512349" y="1064314"/>
            <a:ext cx="2976242" cy="31667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  <a:tabLst>
                <a:tab pos="830580" algn="l"/>
              </a:tabLst>
            </a:pPr>
            <a:r>
              <a:rPr lang="en-IN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Jobs offered: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830580" algn="l"/>
              </a:tabLst>
            </a:pPr>
            <a:r>
              <a:rPr lang="en-IN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Freelance Web Designer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830580" algn="l"/>
              </a:tabLst>
            </a:pPr>
            <a:r>
              <a:rPr lang="en-IN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In-house Web Designer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830580" algn="l"/>
              </a:tabLst>
            </a:pPr>
            <a:r>
              <a:rPr lang="en-IN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Agency Web Designer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830580" algn="l"/>
              </a:tabLst>
            </a:pPr>
            <a:r>
              <a:rPr lang="en-IN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UI/UX Designer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830580" algn="l"/>
              </a:tabLst>
            </a:pPr>
            <a:r>
              <a:rPr lang="en-IN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Front-end Developer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830580" algn="l"/>
              </a:tabLst>
            </a:pPr>
            <a:r>
              <a:rPr lang="en-IN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Full-stack Developer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830580" algn="l"/>
              </a:tabLst>
            </a:pPr>
            <a:r>
              <a:rPr lang="en-IN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Graphic Designer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8341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4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3" name="Google Shape;1243;p66"/>
          <p:cNvPicPr preferRelativeResize="0"/>
          <p:nvPr/>
        </p:nvPicPr>
        <p:blipFill>
          <a:blip r:embed="rId3"/>
          <a:srcRect l="26168" r="26168"/>
          <a:stretch/>
        </p:blipFill>
        <p:spPr>
          <a:xfrm>
            <a:off x="5503350" y="123275"/>
            <a:ext cx="3520200" cy="4896900"/>
          </a:xfrm>
          <a:prstGeom prst="snip2DiagRect">
            <a:avLst>
              <a:gd name="adj1" fmla="val 0"/>
              <a:gd name="adj2" fmla="val 37601"/>
            </a:avLst>
          </a:prstGeom>
          <a:noFill/>
          <a:ln w="1143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244" name="Google Shape;1244;p66"/>
          <p:cNvSpPr txBox="1">
            <a:spLocks noGrp="1"/>
          </p:cNvSpPr>
          <p:nvPr>
            <p:ph type="title" idx="7"/>
          </p:nvPr>
        </p:nvSpPr>
        <p:spPr>
          <a:xfrm>
            <a:off x="556354" y="494078"/>
            <a:ext cx="77934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  <a:tabLst>
                <a:tab pos="830580" algn="l"/>
              </a:tabLst>
            </a:pPr>
            <a:r>
              <a:rPr lang="en-IN" sz="2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3.Data entry course:</a:t>
            </a:r>
            <a:endParaRPr lang="en-IN" sz="2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2E58DE-7BF2-7C0F-5B28-38159E7635F3}"/>
              </a:ext>
            </a:extLst>
          </p:cNvPr>
          <p:cNvSpPr txBox="1"/>
          <p:nvPr/>
        </p:nvSpPr>
        <p:spPr>
          <a:xfrm>
            <a:off x="310896" y="1188781"/>
            <a:ext cx="4572000" cy="17579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  <a:tabLst>
                <a:tab pos="830580" algn="l"/>
              </a:tabLst>
            </a:pPr>
            <a:r>
              <a:rPr lang="en-IN" sz="16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 data entry professional is responsible for </a:t>
            </a:r>
            <a:r>
              <a:rPr lang="en-IN" sz="16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inputting</a:t>
            </a:r>
            <a:r>
              <a:rPr lang="en-IN" sz="16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and </a:t>
            </a:r>
            <a:r>
              <a:rPr lang="en-IN" sz="16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updating information </a:t>
            </a:r>
            <a:r>
              <a:rPr lang="en-IN" sz="16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into a computer system or database.</a:t>
            </a: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830580" algn="l"/>
              </a:tabLst>
            </a:pPr>
            <a:r>
              <a:rPr lang="en-IN" sz="16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The work involves typing, copying, and pasting data from various sources, ensuring accuracy and completeness of the information entered.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FB37514-72EA-8ED9-FD42-9206A78A631A}"/>
              </a:ext>
            </a:extLst>
          </p:cNvPr>
          <p:cNvSpPr txBox="1"/>
          <p:nvPr/>
        </p:nvSpPr>
        <p:spPr>
          <a:xfrm>
            <a:off x="465341" y="3088532"/>
            <a:ext cx="4846320" cy="17647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  <a:tabLst>
                <a:tab pos="830580" algn="l"/>
              </a:tabLst>
            </a:pPr>
            <a:r>
              <a:rPr lang="en-IN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Exam Required: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830580" algn="l"/>
              </a:tabLst>
            </a:pPr>
            <a:r>
              <a:rPr lang="en-IN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There is no specific exam required </a:t>
            </a: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830580" algn="l"/>
              </a:tabLst>
            </a:pPr>
            <a:r>
              <a:rPr lang="en-IN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some institutions may conduct aptitude tests or assessments to evaluate the candidate's typing speed, accuracy, and computer skills.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60952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4" name="Google Shape;4494;p128"/>
          <p:cNvSpPr/>
          <p:nvPr/>
        </p:nvSpPr>
        <p:spPr>
          <a:xfrm>
            <a:off x="0" y="267016"/>
            <a:ext cx="6642900" cy="572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495" name="Google Shape;4495;p128"/>
          <p:cNvSpPr txBox="1">
            <a:spLocks noGrp="1"/>
          </p:cNvSpPr>
          <p:nvPr>
            <p:ph type="title" idx="9"/>
          </p:nvPr>
        </p:nvSpPr>
        <p:spPr>
          <a:xfrm>
            <a:off x="603383" y="540993"/>
            <a:ext cx="77934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IN" sz="2800" b="1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3.Data entry course:</a:t>
            </a:r>
            <a:br>
              <a:rPr lang="en-IN" sz="28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dirty="0"/>
          </a:p>
        </p:txBody>
      </p:sp>
      <p:pic>
        <p:nvPicPr>
          <p:cNvPr id="4504" name="Google Shape;4504;p128"/>
          <p:cNvPicPr preferRelativeResize="0"/>
          <p:nvPr/>
        </p:nvPicPr>
        <p:blipFill>
          <a:blip r:embed="rId3"/>
          <a:srcRect l="1505" r="1505"/>
          <a:stretch/>
        </p:blipFill>
        <p:spPr>
          <a:xfrm>
            <a:off x="4136133" y="1193613"/>
            <a:ext cx="2348850" cy="1729114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9BCD150-188E-1C2F-3FDA-B07E89C46395}"/>
              </a:ext>
            </a:extLst>
          </p:cNvPr>
          <p:cNvSpPr txBox="1"/>
          <p:nvPr/>
        </p:nvSpPr>
        <p:spPr>
          <a:xfrm>
            <a:off x="231347" y="1070761"/>
            <a:ext cx="3706479" cy="27027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  <a:tabLst>
                <a:tab pos="830580" algn="l"/>
              </a:tabLst>
            </a:pPr>
            <a:r>
              <a:rPr lang="en-IN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Institutions: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830580" algn="l"/>
              </a:tabLst>
            </a:pPr>
            <a:r>
              <a:rPr lang="en-IN" sz="16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National Institute of Electronics and Information Technology (NIELIT)</a:t>
            </a:r>
            <a:endParaRPr lang="en-IN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830580" algn="l"/>
              </a:tabLst>
            </a:pPr>
            <a:r>
              <a:rPr lang="en-IN" sz="16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Indira Gandhi National Open University (IGNOU)</a:t>
            </a:r>
            <a:endParaRPr lang="en-IN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830580" algn="l"/>
              </a:tabLst>
            </a:pPr>
            <a:r>
              <a:rPr lang="en-IN" sz="16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Symbiosis </a:t>
            </a:r>
            <a:r>
              <a:rPr lang="en-IN" sz="16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Center</a:t>
            </a:r>
            <a:r>
              <a:rPr lang="en-IN" sz="16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for Distance Learning</a:t>
            </a:r>
            <a:endParaRPr lang="en-IN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830580" algn="l"/>
              </a:tabLst>
            </a:pPr>
            <a:r>
              <a:rPr lang="en-IN" sz="16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Punjab Technical University</a:t>
            </a:r>
            <a:endParaRPr lang="en-IN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1B24177-364D-38E7-29B2-3D8EAFCE6C44}"/>
              </a:ext>
            </a:extLst>
          </p:cNvPr>
          <p:cNvSpPr txBox="1"/>
          <p:nvPr/>
        </p:nvSpPr>
        <p:spPr>
          <a:xfrm>
            <a:off x="6914069" y="759546"/>
            <a:ext cx="2118070" cy="2597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  <a:tabLst>
                <a:tab pos="830580" algn="l"/>
              </a:tabLst>
            </a:pPr>
            <a:r>
              <a:rPr lang="en-IN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Jobs Offered :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830580" algn="l"/>
              </a:tabLst>
            </a:pPr>
            <a:r>
              <a:rPr lang="en-IN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Data Entry Clerk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830580" algn="l"/>
              </a:tabLst>
            </a:pPr>
            <a:r>
              <a:rPr lang="en-IN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Data Entry Operator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830580" algn="l"/>
              </a:tabLst>
            </a:pPr>
            <a:r>
              <a:rPr lang="en-IN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Database Administrator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830580" algn="l"/>
              </a:tabLst>
            </a:pPr>
            <a:r>
              <a:rPr lang="en-IN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Data Analyst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IN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62CEB9D-BDEE-935B-1966-F56D8079C85F}"/>
              </a:ext>
            </a:extLst>
          </p:cNvPr>
          <p:cNvSpPr txBox="1"/>
          <p:nvPr/>
        </p:nvSpPr>
        <p:spPr>
          <a:xfrm>
            <a:off x="1027733" y="3838353"/>
            <a:ext cx="2769450" cy="805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20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Salary:</a:t>
            </a: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830580" algn="l"/>
              </a:tabLst>
            </a:pPr>
            <a:r>
              <a:rPr lang="en-IN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INR 6-7 lakhs per annum.</a:t>
            </a:r>
            <a:endParaRPr lang="en-IN" sz="1800" b="1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EE66A2-DA0C-2F8B-1C3E-5E812906C465}"/>
              </a:ext>
            </a:extLst>
          </p:cNvPr>
          <p:cNvSpPr txBox="1"/>
          <p:nvPr/>
        </p:nvSpPr>
        <p:spPr>
          <a:xfrm>
            <a:off x="4996862" y="3103176"/>
            <a:ext cx="2976242" cy="18673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  <a:tabLst>
                <a:tab pos="830580" algn="l"/>
              </a:tabLst>
            </a:pPr>
            <a:r>
              <a:rPr lang="en-IN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Types of Positions in Job: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830580" algn="l"/>
              </a:tabLst>
            </a:pPr>
            <a:r>
              <a:rPr lang="en-IN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Online Data Entry:.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830580" algn="l"/>
              </a:tabLst>
            </a:pPr>
            <a:r>
              <a:rPr lang="en-IN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Offline Data Entry:</a:t>
            </a: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830580" algn="l"/>
              </a:tabLst>
            </a:pPr>
            <a:r>
              <a:rPr lang="en-IN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Image to Text Conversion: Data Processing: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4497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4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 xmlns:mc="http://schemas.openxmlformats.org/markup-compatibility/2006" xmlns:mv="urn:schemas-microsoft-com:mac:vml">
  <p:tag name="may_ignore_ucw" val="true"/>
  <p:tag name="ppt/slides/slide33.xml" val="2731468396"/>
  <p:tag name="ppt/slides/slide1.xml" val="583144901"/>
  <p:tag name="ppt/slides/slide2.xml" val="3759205839"/>
  <p:tag name="ppt/slides/slide3.xml" val="638260972"/>
  <p:tag name="ppt/slides/slide4.xml" val="2369734808"/>
  <p:tag name="ppt/slides/slide5.xml" val="1483080372"/>
  <p:tag name="ppt/slides/slide6.xml" val="284981792"/>
  <p:tag name="ppt/slides/slide7.xml" val="3272608555"/>
  <p:tag name="ppt/slides/slide8.xml" val="4184579497"/>
  <p:tag name="ppt/slides/slide9.xml" val="250849186"/>
  <p:tag name="ppt/slides/slide10.xml" val="3680709395"/>
  <p:tag name="ppt/slides/slide11.xml" val="496177497"/>
  <p:tag name="ppt/slides/slide12.xml" val="2085634837"/>
  <p:tag name="ppt/slides/slide13.xml" val="2851195013"/>
  <p:tag name="ppt/slides/slide14.xml" val="788067867"/>
  <p:tag name="ppt/slides/slide15.xml" val="3520527345"/>
  <p:tag name="ppt/slides/slide16.xml" val="3370352684"/>
  <p:tag name="ppt/slides/slide17.xml" val="2263971073"/>
  <p:tag name="ppt/slides/slide18.xml" val="104035921"/>
  <p:tag name="ppt/slides/slide19.xml" val="618798915"/>
  <p:tag name="ppt/slides/slide20.xml" val="2226052427"/>
  <p:tag name="ppt/slides/slide21.xml" val="989330048"/>
  <p:tag name="ppt/slides/slide22.xml" val="1782004769"/>
  <p:tag name="ppt/slides/slide23.xml" val="288135201"/>
  <p:tag name="ppt/slides/slide24.xml" val="2625350830"/>
  <p:tag name="ppt/slides/slide25.xml" val="615805251"/>
  <p:tag name="ppt/slides/slide26.xml" val="3774117870"/>
  <p:tag name="ppt/slides/slide27.xml" val="264898104"/>
  <p:tag name="ppt/slides/slide28.xml" val="2299434010"/>
  <p:tag name="ppt/slides/slide29.xml" val="3041500636"/>
  <p:tag name="ppt/slides/slide30.xml" val="2907192539"/>
  <p:tag name="ppt/slides/slide31.xml" val="1197859081"/>
  <p:tag name="ppt/slides/slide32.xml" val="2244001069"/>
  <p:tag name="ppt/slides/slide34.xml" val="2342703457"/>
  <p:tag name="ppt/slides/slide35.xml" val="391462806"/>
  <p:tag name="ppt/slideMasters/slideMaster1.xml" val="3529084650"/>
  <p:tag name="ppt/notesSlides/notesSlide3.xml" val="343880082"/>
  <p:tag name="ppt/notesSlides/notesSlide4.xml" val="3319344466"/>
  <p:tag name="ppt/notesSlides/notesSlide13.xml" val="1469842896"/>
  <p:tag name="ppt/notesSlides/notesSlide5.xml" val="3426916808"/>
  <p:tag name="ppt/notesSlides/notesSlide24.xml" val="871131878"/>
  <p:tag name="ppt/notesSlides/notesSlide6.xml" val="1954125209"/>
  <p:tag name="ppt/notesSlides/notesSlide17.xml" val="1331242849"/>
  <p:tag name="ppt/notesSlides/notesSlide7.xml" val="3269043631"/>
  <p:tag name="ppt/notesSlides/notesSlide14.xml" val="2141691026"/>
  <p:tag name="ppt/notesSlides/notesSlide8.xml" val="239125413"/>
  <p:tag name="ppt/notesSlides/notesSlide19.xml" val="2307296017"/>
  <p:tag name="ppt/notesSlides/notesSlide9.xml" val="3316021294"/>
  <p:tag name="ppt/notesSlides/notesSlide15.xml" val="3929195674"/>
  <p:tag name="ppt/notesSlides/notesSlide10.xml" val="1519641032"/>
  <p:tag name="ppt/notesSlides/notesSlide18.xml" val="493760680"/>
  <p:tag name="ppt/notesSlides/notesSlide11.xml" val="1648747860"/>
  <p:tag name="ppt/notesSlides/notesSlide16.xml" val="4031088620"/>
  <p:tag name="ppt/notesSlides/notesSlide26.xml" val="1219795601"/>
  <p:tag name="ppt/notesSlides/notesSlide12.xml" val="2539945266"/>
  <p:tag name="ppt/notesSlides/notesSlide25.xml" val="2343927096"/>
  <p:tag name="ppt/slideLayouts/slideLayout1.xml" val="3906598977"/>
  <p:tag name="ppt/slideLayouts/slideLayout2.xml" val="2579445002"/>
  <p:tag name="ppt/slideLayouts/slideLayout3.xml" val="3039544595"/>
  <p:tag name="ppt/slideLayouts/slideLayout4.xml" val="2727155852"/>
  <p:tag name="ppt/slideLayouts/slideLayout5.xml" val="3354975734"/>
  <p:tag name="ppt/slideLayouts/slideLayout6.xml" val="787082928"/>
  <p:tag name="ppt/slideLayouts/slideLayout7.xml" val="1827044155"/>
  <p:tag name="ppt/notesSlides/notesSlide20.xml" val="3189855486"/>
  <p:tag name="ppt/notesSlides/notesSlide1.xml" val="3077553389"/>
  <p:tag name="ppt/notesSlides/notesSlide2.xml" val="2111230594"/>
  <p:tag name="ppt/notesSlides/notesSlide27.xml" val="1999979398"/>
  <p:tag name="ppt/notesSlides/notesSlide28.xml" val="2136825102"/>
  <p:tag name="ppt/notesSlides/notesSlide29.xml" val="2727523684"/>
  <p:tag name="ppt/notesSlides/notesSlide30.xml" val="3408947923"/>
  <p:tag name="ppt/notesSlides/notesSlide31.xml" val="418406134"/>
  <p:tag name="ppt/notesSlides/notesSlide21.xml" val="2442204702"/>
  <p:tag name="ppt/notesSlides/notesSlide22.xml" val="2594310829"/>
  <p:tag name="ppt/notesSlides/notesSlide23.xml" val="1588303190"/>
  <p:tag name="ppt/notesSlides/notesSlide32.xml" val="102079353"/>
  <p:tag name="ppt/media/image31.jpeg" val="2070289856"/>
  <p:tag name="ppt/media/image32.jpeg" val="1082991309"/>
  <p:tag name="ppt/media/image33.jpeg" val="3491079964"/>
  <p:tag name="ppt/media/image34.jpg" val="2904458221"/>
  <p:tag name="ppt/media/image21.jpg" val="3529917715"/>
  <p:tag name="ppt/media/image35.jpeg" val="1543949339"/>
  <p:tag name="ppt/media/image36.jpeg" val="4083864021"/>
  <p:tag name="ppt/media/image37.jpeg" val="2682434942"/>
  <p:tag name="ppt/media/image38.jpeg" val="1477213343"/>
  <p:tag name="ppt/media/image22.jpg" val="3366715911"/>
  <p:tag name="ppt/media/image39.jpeg" val="3735324818"/>
  <p:tag name="ppt/media/image23.jpeg" val="3705919973"/>
  <p:tag name="ppt/theme/theme1.xml" val="4014008054"/>
  <p:tag name="ppt/theme/theme2.xml" val="2569946419"/>
  <p:tag name="ppt/media/image1.jpeg" val="3611458338"/>
  <p:tag name="ppt/media/image3.jpeg" val="1192183553"/>
  <p:tag name="ppt/media/image4.jpeg" val="1493028521"/>
  <p:tag name="ppt/media/image5.jpeg" val="3694873105"/>
  <p:tag name="ppt/media/image6.png" val="105017153"/>
  <p:tag name="ppt/media/image7.jpg" val="2644654219"/>
  <p:tag name="ppt/media/image8.jpeg" val="3625854313"/>
  <p:tag name="ppt/media/image9.jpeg" val="3266873543"/>
  <p:tag name="ppt/media/image10.jpeg" val="924295400"/>
  <p:tag name="ppt/media/image11.jpeg" val="3605353368"/>
  <p:tag name="ppt/media/image12.jpeg" val="1206027710"/>
  <p:tag name="ppt/media/image25.jpg" val="3196499184"/>
  <p:tag name="ppt/media/image13.jpeg" val="662922621"/>
  <p:tag name="ppt/media/image14.jpeg" val="681363331"/>
  <p:tag name="ppt/media/image15.jpeg" val="1849179232"/>
  <p:tag name="ppt/media/image16.jpeg" val="2038301269"/>
  <p:tag name="ppt/media/image17.jpg" val="1538478704"/>
  <p:tag name="ppt/media/image18.jpeg" val="2565983632"/>
  <p:tag name="ppt/media/image19.jpeg" val="2208121871"/>
  <p:tag name="ppt/media/image20.jpeg" val="145765805"/>
  <p:tag name="ppt/media/image24.jpeg" val="3541347083"/>
  <p:tag name="ppt/media/image2.png" val="4172268092"/>
  <p:tag name="ppt/media/image26.jpeg" val="1654569153"/>
  <p:tag name="ppt/media/image27.jpeg" val="1651948918"/>
  <p:tag name="ppt/media/image28.jpg" val="120964628"/>
  <p:tag name="ppt/notesMasters/notesMaster1.xml" val="356502309"/>
  <p:tag name="ppt/media/image29.jpg" val="1105766811"/>
  <p:tag name="ppt/media/image30.jpeg" val="4134591288"/>
</p:tagLst>
</file>

<file path=ppt/theme/theme1.xml><?xml version="1.0" encoding="utf-8"?>
<a:theme xmlns:a="http://schemas.openxmlformats.org/drawingml/2006/main" name="Stuttgarter Weindorf by Slidesgo">
  <a:themeElements>
    <a:clrScheme name="Simple Light">
      <a:dk1>
        <a:srgbClr val="020304"/>
      </a:dk1>
      <a:lt1>
        <a:srgbClr val="FFFFFF"/>
      </a:lt1>
      <a:dk2>
        <a:srgbClr val="666056"/>
      </a:dk2>
      <a:lt2>
        <a:srgbClr val="DBB083"/>
      </a:lt2>
      <a:accent1>
        <a:srgbClr val="020304"/>
      </a:accent1>
      <a:accent2>
        <a:srgbClr val="9E9D9D"/>
      </a:accent2>
      <a:accent3>
        <a:srgbClr val="DBB083"/>
      </a:accent3>
      <a:accent4>
        <a:srgbClr val="E4CCB3"/>
      </a:accent4>
      <a:accent5>
        <a:srgbClr val="9E2020"/>
      </a:accent5>
      <a:accent6>
        <a:srgbClr val="FFFFFF"/>
      </a:accent6>
      <a:hlink>
        <a:srgbClr val="66605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